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5539" r:id="rId3"/>
    <p:sldMasterId id="2147485551" r:id="rId4"/>
  </p:sldMasterIdLst>
  <p:notesMasterIdLst>
    <p:notesMasterId r:id="rId130"/>
  </p:notesMasterIdLst>
  <p:sldIdLst>
    <p:sldId id="256" r:id="rId5"/>
    <p:sldId id="432" r:id="rId6"/>
    <p:sldId id="652" r:id="rId7"/>
    <p:sldId id="653" r:id="rId8"/>
    <p:sldId id="654" r:id="rId9"/>
    <p:sldId id="655" r:id="rId10"/>
    <p:sldId id="656" r:id="rId11"/>
    <p:sldId id="657" r:id="rId12"/>
    <p:sldId id="658" r:id="rId13"/>
    <p:sldId id="659" r:id="rId14"/>
    <p:sldId id="660" r:id="rId15"/>
    <p:sldId id="677" r:id="rId16"/>
    <p:sldId id="651" r:id="rId17"/>
    <p:sldId id="747" r:id="rId18"/>
    <p:sldId id="833" r:id="rId19"/>
    <p:sldId id="746" r:id="rId20"/>
    <p:sldId id="648" r:id="rId21"/>
    <p:sldId id="649" r:id="rId22"/>
    <p:sldId id="650" r:id="rId23"/>
    <p:sldId id="720" r:id="rId24"/>
    <p:sldId id="721" r:id="rId25"/>
    <p:sldId id="722" r:id="rId26"/>
    <p:sldId id="804" r:id="rId27"/>
    <p:sldId id="805" r:id="rId28"/>
    <p:sldId id="806" r:id="rId29"/>
    <p:sldId id="834" r:id="rId30"/>
    <p:sldId id="749" r:id="rId31"/>
    <p:sldId id="807" r:id="rId32"/>
    <p:sldId id="716" r:id="rId33"/>
    <p:sldId id="808" r:id="rId34"/>
    <p:sldId id="809" r:id="rId35"/>
    <p:sldId id="810" r:id="rId36"/>
    <p:sldId id="811" r:id="rId37"/>
    <p:sldId id="812" r:id="rId38"/>
    <p:sldId id="826" r:id="rId39"/>
    <p:sldId id="816" r:id="rId40"/>
    <p:sldId id="752" r:id="rId41"/>
    <p:sldId id="753" r:id="rId42"/>
    <p:sldId id="754" r:id="rId43"/>
    <p:sldId id="818" r:id="rId44"/>
    <p:sldId id="819" r:id="rId45"/>
    <p:sldId id="820" r:id="rId46"/>
    <p:sldId id="821" r:id="rId47"/>
    <p:sldId id="750" r:id="rId48"/>
    <p:sldId id="828" r:id="rId49"/>
    <p:sldId id="829" r:id="rId50"/>
    <p:sldId id="827" r:id="rId51"/>
    <p:sldId id="841" r:id="rId52"/>
    <p:sldId id="842" r:id="rId53"/>
    <p:sldId id="726" r:id="rId54"/>
    <p:sldId id="873" r:id="rId55"/>
    <p:sldId id="733" r:id="rId56"/>
    <p:sldId id="824" r:id="rId57"/>
    <p:sldId id="874" r:id="rId58"/>
    <p:sldId id="724" r:id="rId59"/>
    <p:sldId id="825" r:id="rId60"/>
    <p:sldId id="840" r:id="rId61"/>
    <p:sldId id="741" r:id="rId62"/>
    <p:sldId id="831" r:id="rId63"/>
    <p:sldId id="832" r:id="rId64"/>
    <p:sldId id="734" r:id="rId65"/>
    <p:sldId id="739" r:id="rId66"/>
    <p:sldId id="740" r:id="rId67"/>
    <p:sldId id="742" r:id="rId68"/>
    <p:sldId id="745" r:id="rId69"/>
    <p:sldId id="735" r:id="rId70"/>
    <p:sldId id="835" r:id="rId71"/>
    <p:sldId id="434" r:id="rId72"/>
    <p:sldId id="839" r:id="rId73"/>
    <p:sldId id="439" r:id="rId74"/>
    <p:sldId id="594" r:id="rId75"/>
    <p:sldId id="843" r:id="rId76"/>
    <p:sldId id="877" r:id="rId77"/>
    <p:sldId id="844" r:id="rId78"/>
    <p:sldId id="845" r:id="rId79"/>
    <p:sldId id="846" r:id="rId80"/>
    <p:sldId id="879" r:id="rId81"/>
    <p:sldId id="847" r:id="rId82"/>
    <p:sldId id="852" r:id="rId83"/>
    <p:sldId id="853" r:id="rId84"/>
    <p:sldId id="761" r:id="rId85"/>
    <p:sldId id="878" r:id="rId86"/>
    <p:sldId id="587" r:id="rId87"/>
    <p:sldId id="599" r:id="rId88"/>
    <p:sldId id="762" r:id="rId89"/>
    <p:sldId id="848" r:id="rId90"/>
    <p:sldId id="589" r:id="rId91"/>
    <p:sldId id="604" r:id="rId92"/>
    <p:sldId id="854" r:id="rId93"/>
    <p:sldId id="855" r:id="rId94"/>
    <p:sldId id="856" r:id="rId95"/>
    <p:sldId id="857" r:id="rId96"/>
    <p:sldId id="858" r:id="rId97"/>
    <p:sldId id="859" r:id="rId98"/>
    <p:sldId id="860" r:id="rId99"/>
    <p:sldId id="861" r:id="rId100"/>
    <p:sldId id="862" r:id="rId101"/>
    <p:sldId id="880" r:id="rId102"/>
    <p:sldId id="881" r:id="rId103"/>
    <p:sldId id="882" r:id="rId104"/>
    <p:sldId id="606" r:id="rId105"/>
    <p:sldId id="640" r:id="rId106"/>
    <p:sldId id="608" r:id="rId107"/>
    <p:sldId id="884" r:id="rId108"/>
    <p:sldId id="699" r:id="rId109"/>
    <p:sldId id="700" r:id="rId110"/>
    <p:sldId id="701" r:id="rId111"/>
    <p:sldId id="702" r:id="rId112"/>
    <p:sldId id="885" r:id="rId113"/>
    <p:sldId id="791" r:id="rId114"/>
    <p:sldId id="763" r:id="rId115"/>
    <p:sldId id="863" r:id="rId116"/>
    <p:sldId id="707" r:id="rId117"/>
    <p:sldId id="883" r:id="rId118"/>
    <p:sldId id="886" r:id="rId119"/>
    <p:sldId id="866" r:id="rId120"/>
    <p:sldId id="764" r:id="rId121"/>
    <p:sldId id="867" r:id="rId122"/>
    <p:sldId id="709" r:id="rId123"/>
    <p:sldId id="869" r:id="rId124"/>
    <p:sldId id="870" r:id="rId125"/>
    <p:sldId id="871" r:id="rId126"/>
    <p:sldId id="710" r:id="rId127"/>
    <p:sldId id="872" r:id="rId128"/>
    <p:sldId id="278" r:id="rId12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CCECFF"/>
    <a:srgbClr val="E9EDF4"/>
    <a:srgbClr val="4F81BD"/>
    <a:srgbClr val="FFFFE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4" autoAdjust="0"/>
    <p:restoredTop sz="94660"/>
  </p:normalViewPr>
  <p:slideViewPr>
    <p:cSldViewPr>
      <p:cViewPr varScale="1">
        <p:scale>
          <a:sx n="52" d="100"/>
          <a:sy n="52" d="100"/>
        </p:scale>
        <p:origin x="48" y="12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6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ced Velázquez" userId="a4f46f0ee0ee59e3" providerId="LiveId" clId="{63B42AF2-7133-4EE2-AE51-DAD3ED070D82}"/>
    <pc:docChg chg="delSld">
      <pc:chgData name="Merced Velázquez" userId="a4f46f0ee0ee59e3" providerId="LiveId" clId="{63B42AF2-7133-4EE2-AE51-DAD3ED070D82}" dt="2021-10-19T04:40:15.699" v="1" actId="47"/>
      <pc:docMkLst>
        <pc:docMk/>
      </pc:docMkLst>
      <pc:sldChg chg="del">
        <pc:chgData name="Merced Velázquez" userId="a4f46f0ee0ee59e3" providerId="LiveId" clId="{63B42AF2-7133-4EE2-AE51-DAD3ED070D82}" dt="2021-10-19T04:40:14.602" v="0" actId="47"/>
        <pc:sldMkLst>
          <pc:docMk/>
          <pc:sldMk cId="1611209182" sldId="875"/>
        </pc:sldMkLst>
      </pc:sldChg>
      <pc:sldChg chg="del">
        <pc:chgData name="Merced Velázquez" userId="a4f46f0ee0ee59e3" providerId="LiveId" clId="{63B42AF2-7133-4EE2-AE51-DAD3ED070D82}" dt="2021-10-19T04:40:15.699" v="1" actId="47"/>
        <pc:sldMkLst>
          <pc:docMk/>
          <pc:sldMk cId="998763430" sldId="8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19127-6887-49CB-8691-3B7049F9C573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D0BF6C3-FDC8-42A1-B764-E2CE4AD2140B}">
      <dgm:prSet phldrT="[Texto]"/>
      <dgm:spPr/>
      <dgm:t>
        <a:bodyPr/>
        <a:lstStyle/>
        <a:p>
          <a:r>
            <a:rPr lang="es-ES" dirty="0"/>
            <a:t>Dirección General</a:t>
          </a:r>
        </a:p>
      </dgm:t>
    </dgm:pt>
    <dgm:pt modelId="{71833DEB-557C-4F72-9820-D7190CA7F748}" type="parTrans" cxnId="{A2F40FBB-6CC5-4356-8CA2-D0193FE70462}">
      <dgm:prSet/>
      <dgm:spPr/>
      <dgm:t>
        <a:bodyPr/>
        <a:lstStyle/>
        <a:p>
          <a:endParaRPr lang="es-ES"/>
        </a:p>
      </dgm:t>
    </dgm:pt>
    <dgm:pt modelId="{6D290BAA-C7CA-4CFA-8E07-7E1A19077906}" type="sibTrans" cxnId="{A2F40FBB-6CC5-4356-8CA2-D0193FE70462}">
      <dgm:prSet/>
      <dgm:spPr/>
      <dgm:t>
        <a:bodyPr/>
        <a:lstStyle/>
        <a:p>
          <a:endParaRPr lang="es-ES"/>
        </a:p>
      </dgm:t>
    </dgm:pt>
    <dgm:pt modelId="{570F6000-5C12-4E15-91D1-5998B0783D80}" type="asst">
      <dgm:prSet phldrT="[Texto]"/>
      <dgm:spPr>
        <a:solidFill>
          <a:srgbClr val="CCECFF"/>
        </a:solidFill>
      </dgm:spPr>
      <dgm:t>
        <a:bodyPr/>
        <a:lstStyle/>
        <a:p>
          <a:r>
            <a:rPr lang="es-ES" dirty="0"/>
            <a:t>Comité de Ética</a:t>
          </a:r>
        </a:p>
      </dgm:t>
    </dgm:pt>
    <dgm:pt modelId="{EBDB7FBE-B4FE-40DD-B6D8-B63A71CD480C}" type="parTrans" cxnId="{2CE53A46-2427-4118-BAD7-D4627F95F1A5}">
      <dgm:prSet/>
      <dgm:spPr/>
      <dgm:t>
        <a:bodyPr/>
        <a:lstStyle/>
        <a:p>
          <a:endParaRPr lang="es-ES"/>
        </a:p>
      </dgm:t>
    </dgm:pt>
    <dgm:pt modelId="{97A375CC-5FDE-4DB9-AAF6-0B770824BEE9}" type="sibTrans" cxnId="{2CE53A46-2427-4118-BAD7-D4627F95F1A5}">
      <dgm:prSet/>
      <dgm:spPr/>
      <dgm:t>
        <a:bodyPr/>
        <a:lstStyle/>
        <a:p>
          <a:endParaRPr lang="es-ES"/>
        </a:p>
      </dgm:t>
    </dgm:pt>
    <dgm:pt modelId="{D82D4C58-0A1D-4516-AB04-1DE78041EC09}">
      <dgm:prSet/>
      <dgm:spPr/>
      <dgm:t>
        <a:bodyPr/>
        <a:lstStyle/>
        <a:p>
          <a:r>
            <a:rPr lang="es-MX" dirty="0"/>
            <a:t>Administración</a:t>
          </a:r>
        </a:p>
      </dgm:t>
    </dgm:pt>
    <dgm:pt modelId="{1E44BCCB-8E90-4FAD-8B87-68F285CBCD16}" type="parTrans" cxnId="{339F9171-F72F-4C59-BAC3-43452F14FCFB}">
      <dgm:prSet/>
      <dgm:spPr/>
      <dgm:t>
        <a:bodyPr/>
        <a:lstStyle/>
        <a:p>
          <a:endParaRPr lang="es-MX"/>
        </a:p>
      </dgm:t>
    </dgm:pt>
    <dgm:pt modelId="{AFADFA96-5015-477B-A020-B895EDBD1598}" type="sibTrans" cxnId="{339F9171-F72F-4C59-BAC3-43452F14FCFB}">
      <dgm:prSet/>
      <dgm:spPr/>
      <dgm:t>
        <a:bodyPr/>
        <a:lstStyle/>
        <a:p>
          <a:endParaRPr lang="es-MX"/>
        </a:p>
      </dgm:t>
    </dgm:pt>
    <dgm:pt modelId="{150C3D74-BC6D-4678-9BF2-01F9FF4930C4}">
      <dgm:prSet/>
      <dgm:spPr/>
      <dgm:t>
        <a:bodyPr/>
        <a:lstStyle/>
        <a:p>
          <a:r>
            <a:rPr lang="es-MX" dirty="0"/>
            <a:t>I + D</a:t>
          </a:r>
        </a:p>
      </dgm:t>
    </dgm:pt>
    <dgm:pt modelId="{82198A13-9C38-4465-9DF0-AFA5CC0C9D7C}" type="parTrans" cxnId="{A6588BBF-6C73-43EA-B081-2D5849694D5D}">
      <dgm:prSet/>
      <dgm:spPr/>
      <dgm:t>
        <a:bodyPr/>
        <a:lstStyle/>
        <a:p>
          <a:endParaRPr lang="es-MX"/>
        </a:p>
      </dgm:t>
    </dgm:pt>
    <dgm:pt modelId="{AC20228D-AD07-4509-AB0E-34E7A2088BD6}" type="sibTrans" cxnId="{A6588BBF-6C73-43EA-B081-2D5849694D5D}">
      <dgm:prSet/>
      <dgm:spPr/>
      <dgm:t>
        <a:bodyPr/>
        <a:lstStyle/>
        <a:p>
          <a:endParaRPr lang="es-MX"/>
        </a:p>
      </dgm:t>
    </dgm:pt>
    <dgm:pt modelId="{2464BBA0-FAF3-49F9-B3DB-170DE9E7A60E}">
      <dgm:prSet/>
      <dgm:spPr/>
      <dgm:t>
        <a:bodyPr/>
        <a:lstStyle/>
        <a:p>
          <a:r>
            <a:rPr lang="es-MX" dirty="0"/>
            <a:t>Investigación</a:t>
          </a:r>
        </a:p>
      </dgm:t>
    </dgm:pt>
    <dgm:pt modelId="{AA8E9DC0-755B-44AB-A775-59EF1101CF45}" type="parTrans" cxnId="{D32E133C-B51C-4BF4-A8F9-334534C06EAF}">
      <dgm:prSet/>
      <dgm:spPr/>
      <dgm:t>
        <a:bodyPr/>
        <a:lstStyle/>
        <a:p>
          <a:endParaRPr lang="es-MX"/>
        </a:p>
      </dgm:t>
    </dgm:pt>
    <dgm:pt modelId="{2F0D55DF-DF5C-47B2-BC43-F46705288EDD}" type="sibTrans" cxnId="{D32E133C-B51C-4BF4-A8F9-334534C06EAF}">
      <dgm:prSet/>
      <dgm:spPr/>
      <dgm:t>
        <a:bodyPr/>
        <a:lstStyle/>
        <a:p>
          <a:endParaRPr lang="es-MX"/>
        </a:p>
      </dgm:t>
    </dgm:pt>
    <dgm:pt modelId="{19FCF3BD-7F16-4EAD-BEF3-EE4BEC51CCDC}">
      <dgm:prSet/>
      <dgm:spPr/>
      <dgm:t>
        <a:bodyPr/>
        <a:lstStyle/>
        <a:p>
          <a:r>
            <a:rPr lang="es-MX" dirty="0"/>
            <a:t>Sub Dirección</a:t>
          </a:r>
        </a:p>
      </dgm:t>
    </dgm:pt>
    <dgm:pt modelId="{F7AC5ABF-86DF-47B3-BB9D-91DAE9A3F547}" type="sibTrans" cxnId="{A40278BC-4351-4041-9DD3-ADDBBDD23A62}">
      <dgm:prSet/>
      <dgm:spPr/>
      <dgm:t>
        <a:bodyPr/>
        <a:lstStyle/>
        <a:p>
          <a:endParaRPr lang="es-MX"/>
        </a:p>
      </dgm:t>
    </dgm:pt>
    <dgm:pt modelId="{6D945E8A-0560-47E0-9D6D-C5C4C83D51DD}" type="parTrans" cxnId="{A40278BC-4351-4041-9DD3-ADDBBDD23A62}">
      <dgm:prSet/>
      <dgm:spPr/>
      <dgm:t>
        <a:bodyPr/>
        <a:lstStyle/>
        <a:p>
          <a:endParaRPr lang="es-MX"/>
        </a:p>
      </dgm:t>
    </dgm:pt>
    <dgm:pt modelId="{EA536CD8-0AD5-46EF-9A4C-B79BDD85818A}">
      <dgm:prSet/>
      <dgm:spPr/>
      <dgm:t>
        <a:bodyPr/>
        <a:lstStyle/>
        <a:p>
          <a:r>
            <a:rPr lang="es-MX" dirty="0"/>
            <a:t>Sitios Clínicos</a:t>
          </a:r>
        </a:p>
      </dgm:t>
    </dgm:pt>
    <dgm:pt modelId="{70A90ECA-A614-4253-930F-7E8702C9EF89}" type="parTrans" cxnId="{610BFCF5-B261-4E2B-808E-468BB79D2F3E}">
      <dgm:prSet/>
      <dgm:spPr/>
      <dgm:t>
        <a:bodyPr/>
        <a:lstStyle/>
        <a:p>
          <a:endParaRPr lang="es-MX"/>
        </a:p>
      </dgm:t>
    </dgm:pt>
    <dgm:pt modelId="{A4344C3F-74DD-4E3C-BFE8-B54BDBEBAFE5}" type="sibTrans" cxnId="{610BFCF5-B261-4E2B-808E-468BB79D2F3E}">
      <dgm:prSet/>
      <dgm:spPr/>
      <dgm:t>
        <a:bodyPr/>
        <a:lstStyle/>
        <a:p>
          <a:endParaRPr lang="es-MX"/>
        </a:p>
      </dgm:t>
    </dgm:pt>
    <dgm:pt modelId="{3E56A4BA-7984-4F4C-8465-8743EC18D97F}">
      <dgm:prSet/>
      <dgm:spPr/>
      <dgm:t>
        <a:bodyPr/>
        <a:lstStyle/>
        <a:p>
          <a:r>
            <a:rPr lang="es-MX" dirty="0"/>
            <a:t>Unidad Clínica</a:t>
          </a:r>
        </a:p>
      </dgm:t>
    </dgm:pt>
    <dgm:pt modelId="{CCEF3011-2FB5-45FF-85FB-13F2ED504F4C}" type="parTrans" cxnId="{3D450243-CB62-4573-8C4E-17A639331C31}">
      <dgm:prSet/>
      <dgm:spPr/>
      <dgm:t>
        <a:bodyPr/>
        <a:lstStyle/>
        <a:p>
          <a:endParaRPr lang="es-MX"/>
        </a:p>
      </dgm:t>
    </dgm:pt>
    <dgm:pt modelId="{CD0417E1-4AFF-484E-BAB6-254E69D6858D}" type="sibTrans" cxnId="{3D450243-CB62-4573-8C4E-17A639331C31}">
      <dgm:prSet/>
      <dgm:spPr/>
      <dgm:t>
        <a:bodyPr/>
        <a:lstStyle/>
        <a:p>
          <a:endParaRPr lang="es-MX"/>
        </a:p>
      </dgm:t>
    </dgm:pt>
    <dgm:pt modelId="{93D4F726-C455-4B16-99A1-2A5C058ED385}" type="pres">
      <dgm:prSet presAssocID="{1A919127-6887-49CB-8691-3B7049F9C57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5A8B03F-9C8D-4A89-BCA9-3A054CBFF537}" type="pres">
      <dgm:prSet presAssocID="{DD0BF6C3-FDC8-42A1-B764-E2CE4AD2140B}" presName="hierRoot1" presStyleCnt="0">
        <dgm:presLayoutVars>
          <dgm:hierBranch val="init"/>
        </dgm:presLayoutVars>
      </dgm:prSet>
      <dgm:spPr/>
    </dgm:pt>
    <dgm:pt modelId="{0553B425-840B-4B02-81A2-877ADE82716F}" type="pres">
      <dgm:prSet presAssocID="{DD0BF6C3-FDC8-42A1-B764-E2CE4AD2140B}" presName="rootComposite1" presStyleCnt="0"/>
      <dgm:spPr/>
    </dgm:pt>
    <dgm:pt modelId="{C7296617-7096-4911-9312-7B8B3E1F9738}" type="pres">
      <dgm:prSet presAssocID="{DD0BF6C3-FDC8-42A1-B764-E2CE4AD2140B}" presName="rootText1" presStyleLbl="node0" presStyleIdx="0" presStyleCnt="1" custLinFactNeighborY="-18672">
        <dgm:presLayoutVars>
          <dgm:chPref val="3"/>
        </dgm:presLayoutVars>
      </dgm:prSet>
      <dgm:spPr/>
    </dgm:pt>
    <dgm:pt modelId="{014B87DF-D310-43F9-959C-F96C70FDDBC9}" type="pres">
      <dgm:prSet presAssocID="{DD0BF6C3-FDC8-42A1-B764-E2CE4AD2140B}" presName="rootConnector1" presStyleLbl="node1" presStyleIdx="0" presStyleCnt="0"/>
      <dgm:spPr/>
    </dgm:pt>
    <dgm:pt modelId="{FCC244DB-3539-49E0-9016-A9E3B6523701}" type="pres">
      <dgm:prSet presAssocID="{DD0BF6C3-FDC8-42A1-B764-E2CE4AD2140B}" presName="hierChild2" presStyleCnt="0"/>
      <dgm:spPr/>
    </dgm:pt>
    <dgm:pt modelId="{4646BDC8-FDCD-405D-91AE-B0C5B6F8D25E}" type="pres">
      <dgm:prSet presAssocID="{6D945E8A-0560-47E0-9D6D-C5C4C83D51DD}" presName="Name37" presStyleLbl="parChTrans1D2" presStyleIdx="0" presStyleCnt="2"/>
      <dgm:spPr/>
    </dgm:pt>
    <dgm:pt modelId="{E07555D7-3D4A-4458-ADC2-A6B41B161CE8}" type="pres">
      <dgm:prSet presAssocID="{19FCF3BD-7F16-4EAD-BEF3-EE4BEC51CCDC}" presName="hierRoot2" presStyleCnt="0">
        <dgm:presLayoutVars>
          <dgm:hierBranch val="init"/>
        </dgm:presLayoutVars>
      </dgm:prSet>
      <dgm:spPr/>
    </dgm:pt>
    <dgm:pt modelId="{9EC8AB59-75E3-48AF-935A-5D541EFE5785}" type="pres">
      <dgm:prSet presAssocID="{19FCF3BD-7F16-4EAD-BEF3-EE4BEC51CCDC}" presName="rootComposite" presStyleCnt="0"/>
      <dgm:spPr/>
    </dgm:pt>
    <dgm:pt modelId="{EF83E166-C24B-4781-A36D-A0419364BC56}" type="pres">
      <dgm:prSet presAssocID="{19FCF3BD-7F16-4EAD-BEF3-EE4BEC51CCDC}" presName="rootText" presStyleLbl="node2" presStyleIdx="0" presStyleCnt="1">
        <dgm:presLayoutVars>
          <dgm:chPref val="3"/>
        </dgm:presLayoutVars>
      </dgm:prSet>
      <dgm:spPr/>
    </dgm:pt>
    <dgm:pt modelId="{1E2095C5-C569-4ACE-B353-CBAAD498995F}" type="pres">
      <dgm:prSet presAssocID="{19FCF3BD-7F16-4EAD-BEF3-EE4BEC51CCDC}" presName="rootConnector" presStyleLbl="node2" presStyleIdx="0" presStyleCnt="1"/>
      <dgm:spPr/>
    </dgm:pt>
    <dgm:pt modelId="{2DFFAE0A-3BF3-45AD-B314-A8DFE254E9CF}" type="pres">
      <dgm:prSet presAssocID="{19FCF3BD-7F16-4EAD-BEF3-EE4BEC51CCDC}" presName="hierChild4" presStyleCnt="0"/>
      <dgm:spPr/>
    </dgm:pt>
    <dgm:pt modelId="{380D4225-1C0E-4A83-AA0F-5ED6158769F2}" type="pres">
      <dgm:prSet presAssocID="{1E44BCCB-8E90-4FAD-8B87-68F285CBCD16}" presName="Name37" presStyleLbl="parChTrans1D3" presStyleIdx="0" presStyleCnt="3"/>
      <dgm:spPr/>
    </dgm:pt>
    <dgm:pt modelId="{C1A0B6D4-3E90-49A3-ABB4-7BA02AD30732}" type="pres">
      <dgm:prSet presAssocID="{D82D4C58-0A1D-4516-AB04-1DE78041EC09}" presName="hierRoot2" presStyleCnt="0">
        <dgm:presLayoutVars>
          <dgm:hierBranch val="init"/>
        </dgm:presLayoutVars>
      </dgm:prSet>
      <dgm:spPr/>
    </dgm:pt>
    <dgm:pt modelId="{378A05A8-FC1E-4383-BBA7-F08BEEBA0E90}" type="pres">
      <dgm:prSet presAssocID="{D82D4C58-0A1D-4516-AB04-1DE78041EC09}" presName="rootComposite" presStyleCnt="0"/>
      <dgm:spPr/>
    </dgm:pt>
    <dgm:pt modelId="{E6C4EB13-A0CC-4A9D-ACED-A7BB5356B3A1}" type="pres">
      <dgm:prSet presAssocID="{D82D4C58-0A1D-4516-AB04-1DE78041EC09}" presName="rootText" presStyleLbl="node3" presStyleIdx="0" presStyleCnt="3">
        <dgm:presLayoutVars>
          <dgm:chPref val="3"/>
        </dgm:presLayoutVars>
      </dgm:prSet>
      <dgm:spPr/>
    </dgm:pt>
    <dgm:pt modelId="{C0A8E646-7CE1-4174-B292-6117A5E58ACA}" type="pres">
      <dgm:prSet presAssocID="{D82D4C58-0A1D-4516-AB04-1DE78041EC09}" presName="rootConnector" presStyleLbl="node3" presStyleIdx="0" presStyleCnt="3"/>
      <dgm:spPr/>
    </dgm:pt>
    <dgm:pt modelId="{A2A00F82-8874-4FFC-AA27-087084380014}" type="pres">
      <dgm:prSet presAssocID="{D82D4C58-0A1D-4516-AB04-1DE78041EC09}" presName="hierChild4" presStyleCnt="0"/>
      <dgm:spPr/>
    </dgm:pt>
    <dgm:pt modelId="{BCC1E6F9-1647-486C-BC7B-564134608ECC}" type="pres">
      <dgm:prSet presAssocID="{D82D4C58-0A1D-4516-AB04-1DE78041EC09}" presName="hierChild5" presStyleCnt="0"/>
      <dgm:spPr/>
    </dgm:pt>
    <dgm:pt modelId="{98B6E46A-B882-4518-BDE0-309B706EAB2D}" type="pres">
      <dgm:prSet presAssocID="{AA8E9DC0-755B-44AB-A775-59EF1101CF45}" presName="Name37" presStyleLbl="parChTrans1D3" presStyleIdx="1" presStyleCnt="3"/>
      <dgm:spPr/>
    </dgm:pt>
    <dgm:pt modelId="{4582010C-1BA1-4C59-8205-263939BA995B}" type="pres">
      <dgm:prSet presAssocID="{2464BBA0-FAF3-49F9-B3DB-170DE9E7A60E}" presName="hierRoot2" presStyleCnt="0">
        <dgm:presLayoutVars>
          <dgm:hierBranch val="init"/>
        </dgm:presLayoutVars>
      </dgm:prSet>
      <dgm:spPr/>
    </dgm:pt>
    <dgm:pt modelId="{360039A8-0F2E-49C0-B656-7885C2F497D6}" type="pres">
      <dgm:prSet presAssocID="{2464BBA0-FAF3-49F9-B3DB-170DE9E7A60E}" presName="rootComposite" presStyleCnt="0"/>
      <dgm:spPr/>
    </dgm:pt>
    <dgm:pt modelId="{499CF721-C449-46C3-9C8C-3F4FBBF070DE}" type="pres">
      <dgm:prSet presAssocID="{2464BBA0-FAF3-49F9-B3DB-170DE9E7A60E}" presName="rootText" presStyleLbl="node3" presStyleIdx="1" presStyleCnt="3">
        <dgm:presLayoutVars>
          <dgm:chPref val="3"/>
        </dgm:presLayoutVars>
      </dgm:prSet>
      <dgm:spPr/>
    </dgm:pt>
    <dgm:pt modelId="{DB25AF55-822A-4042-B3FD-C550B2BE7130}" type="pres">
      <dgm:prSet presAssocID="{2464BBA0-FAF3-49F9-B3DB-170DE9E7A60E}" presName="rootConnector" presStyleLbl="node3" presStyleIdx="1" presStyleCnt="3"/>
      <dgm:spPr/>
    </dgm:pt>
    <dgm:pt modelId="{48867929-C9C8-4402-A3E3-6ADF39D428E6}" type="pres">
      <dgm:prSet presAssocID="{2464BBA0-FAF3-49F9-B3DB-170DE9E7A60E}" presName="hierChild4" presStyleCnt="0"/>
      <dgm:spPr/>
    </dgm:pt>
    <dgm:pt modelId="{C2FC0040-39AD-4877-A228-B9E8CD73293A}" type="pres">
      <dgm:prSet presAssocID="{70A90ECA-A614-4253-930F-7E8702C9EF89}" presName="Name37" presStyleLbl="parChTrans1D4" presStyleIdx="0" presStyleCnt="2"/>
      <dgm:spPr/>
    </dgm:pt>
    <dgm:pt modelId="{385E02E6-65B7-48D9-95EE-741AEA52A83F}" type="pres">
      <dgm:prSet presAssocID="{EA536CD8-0AD5-46EF-9A4C-B79BDD85818A}" presName="hierRoot2" presStyleCnt="0">
        <dgm:presLayoutVars>
          <dgm:hierBranch val="init"/>
        </dgm:presLayoutVars>
      </dgm:prSet>
      <dgm:spPr/>
    </dgm:pt>
    <dgm:pt modelId="{4DFABBC3-469E-480E-963D-01A670ADD276}" type="pres">
      <dgm:prSet presAssocID="{EA536CD8-0AD5-46EF-9A4C-B79BDD85818A}" presName="rootComposite" presStyleCnt="0"/>
      <dgm:spPr/>
    </dgm:pt>
    <dgm:pt modelId="{C6ED070B-C92D-4D54-A97C-AE9C5F6B3192}" type="pres">
      <dgm:prSet presAssocID="{EA536CD8-0AD5-46EF-9A4C-B79BDD85818A}" presName="rootText" presStyleLbl="node4" presStyleIdx="0" presStyleCnt="2">
        <dgm:presLayoutVars>
          <dgm:chPref val="3"/>
        </dgm:presLayoutVars>
      </dgm:prSet>
      <dgm:spPr/>
    </dgm:pt>
    <dgm:pt modelId="{071FC720-C328-425D-B079-E2099CA6CB25}" type="pres">
      <dgm:prSet presAssocID="{EA536CD8-0AD5-46EF-9A4C-B79BDD85818A}" presName="rootConnector" presStyleLbl="node4" presStyleIdx="0" presStyleCnt="2"/>
      <dgm:spPr/>
    </dgm:pt>
    <dgm:pt modelId="{2680B599-D524-4DD1-81AD-DA324D5FA5EF}" type="pres">
      <dgm:prSet presAssocID="{EA536CD8-0AD5-46EF-9A4C-B79BDD85818A}" presName="hierChild4" presStyleCnt="0"/>
      <dgm:spPr/>
    </dgm:pt>
    <dgm:pt modelId="{56C3387D-F630-4B1A-9572-048469605833}" type="pres">
      <dgm:prSet presAssocID="{EA536CD8-0AD5-46EF-9A4C-B79BDD85818A}" presName="hierChild5" presStyleCnt="0"/>
      <dgm:spPr/>
    </dgm:pt>
    <dgm:pt modelId="{0A932FC8-5F29-4381-9672-D6EAA3175757}" type="pres">
      <dgm:prSet presAssocID="{CCEF3011-2FB5-45FF-85FB-13F2ED504F4C}" presName="Name37" presStyleLbl="parChTrans1D4" presStyleIdx="1" presStyleCnt="2"/>
      <dgm:spPr/>
    </dgm:pt>
    <dgm:pt modelId="{71750D40-9795-4FCA-9FC0-6EA4EEC541EE}" type="pres">
      <dgm:prSet presAssocID="{3E56A4BA-7984-4F4C-8465-8743EC18D97F}" presName="hierRoot2" presStyleCnt="0">
        <dgm:presLayoutVars>
          <dgm:hierBranch val="init"/>
        </dgm:presLayoutVars>
      </dgm:prSet>
      <dgm:spPr/>
    </dgm:pt>
    <dgm:pt modelId="{41815CE8-B534-4DA5-BA7F-0C4FEA725AC0}" type="pres">
      <dgm:prSet presAssocID="{3E56A4BA-7984-4F4C-8465-8743EC18D97F}" presName="rootComposite" presStyleCnt="0"/>
      <dgm:spPr/>
    </dgm:pt>
    <dgm:pt modelId="{FC79801A-E496-4E4A-8B92-232627D1F268}" type="pres">
      <dgm:prSet presAssocID="{3E56A4BA-7984-4F4C-8465-8743EC18D97F}" presName="rootText" presStyleLbl="node4" presStyleIdx="1" presStyleCnt="2">
        <dgm:presLayoutVars>
          <dgm:chPref val="3"/>
        </dgm:presLayoutVars>
      </dgm:prSet>
      <dgm:spPr/>
    </dgm:pt>
    <dgm:pt modelId="{F8929CB9-E934-4835-811E-F25F01017D3D}" type="pres">
      <dgm:prSet presAssocID="{3E56A4BA-7984-4F4C-8465-8743EC18D97F}" presName="rootConnector" presStyleLbl="node4" presStyleIdx="1" presStyleCnt="2"/>
      <dgm:spPr/>
    </dgm:pt>
    <dgm:pt modelId="{EE145A28-469B-4A8E-8DEC-CA297661CF9B}" type="pres">
      <dgm:prSet presAssocID="{3E56A4BA-7984-4F4C-8465-8743EC18D97F}" presName="hierChild4" presStyleCnt="0"/>
      <dgm:spPr/>
    </dgm:pt>
    <dgm:pt modelId="{B894D9F1-496C-4A32-B9C3-108440DEC85C}" type="pres">
      <dgm:prSet presAssocID="{3E56A4BA-7984-4F4C-8465-8743EC18D97F}" presName="hierChild5" presStyleCnt="0"/>
      <dgm:spPr/>
    </dgm:pt>
    <dgm:pt modelId="{088EE784-AF85-4DA5-A5EA-09E468CABDC2}" type="pres">
      <dgm:prSet presAssocID="{2464BBA0-FAF3-49F9-B3DB-170DE9E7A60E}" presName="hierChild5" presStyleCnt="0"/>
      <dgm:spPr/>
    </dgm:pt>
    <dgm:pt modelId="{19166F55-2178-48F9-85E6-778CCBE7F128}" type="pres">
      <dgm:prSet presAssocID="{82198A13-9C38-4465-9DF0-AFA5CC0C9D7C}" presName="Name37" presStyleLbl="parChTrans1D3" presStyleIdx="2" presStyleCnt="3"/>
      <dgm:spPr/>
    </dgm:pt>
    <dgm:pt modelId="{EB43E3F9-8704-4755-8EE8-D24BD4D6EAA5}" type="pres">
      <dgm:prSet presAssocID="{150C3D74-BC6D-4678-9BF2-01F9FF4930C4}" presName="hierRoot2" presStyleCnt="0">
        <dgm:presLayoutVars>
          <dgm:hierBranch val="init"/>
        </dgm:presLayoutVars>
      </dgm:prSet>
      <dgm:spPr/>
    </dgm:pt>
    <dgm:pt modelId="{067DFA7F-4CB5-4CB1-9A89-89F5AFA57F4A}" type="pres">
      <dgm:prSet presAssocID="{150C3D74-BC6D-4678-9BF2-01F9FF4930C4}" presName="rootComposite" presStyleCnt="0"/>
      <dgm:spPr/>
    </dgm:pt>
    <dgm:pt modelId="{153F6AF5-95DC-4D4A-BBF4-C4FE136750A3}" type="pres">
      <dgm:prSet presAssocID="{150C3D74-BC6D-4678-9BF2-01F9FF4930C4}" presName="rootText" presStyleLbl="node3" presStyleIdx="2" presStyleCnt="3">
        <dgm:presLayoutVars>
          <dgm:chPref val="3"/>
        </dgm:presLayoutVars>
      </dgm:prSet>
      <dgm:spPr/>
    </dgm:pt>
    <dgm:pt modelId="{8E5B8ED8-A40D-4A38-876D-FB951DF3C500}" type="pres">
      <dgm:prSet presAssocID="{150C3D74-BC6D-4678-9BF2-01F9FF4930C4}" presName="rootConnector" presStyleLbl="node3" presStyleIdx="2" presStyleCnt="3"/>
      <dgm:spPr/>
    </dgm:pt>
    <dgm:pt modelId="{52F3573E-E218-4AC4-802A-D5E39D7D1378}" type="pres">
      <dgm:prSet presAssocID="{150C3D74-BC6D-4678-9BF2-01F9FF4930C4}" presName="hierChild4" presStyleCnt="0"/>
      <dgm:spPr/>
    </dgm:pt>
    <dgm:pt modelId="{00EA5474-01B6-41E7-8D7A-8A1F7959570E}" type="pres">
      <dgm:prSet presAssocID="{150C3D74-BC6D-4678-9BF2-01F9FF4930C4}" presName="hierChild5" presStyleCnt="0"/>
      <dgm:spPr/>
    </dgm:pt>
    <dgm:pt modelId="{A2CE63B2-E464-4DE5-A1BD-CF954621D583}" type="pres">
      <dgm:prSet presAssocID="{19FCF3BD-7F16-4EAD-BEF3-EE4BEC51CCDC}" presName="hierChild5" presStyleCnt="0"/>
      <dgm:spPr/>
    </dgm:pt>
    <dgm:pt modelId="{B1E3FB21-7669-4A5E-A308-DDF1F2D05584}" type="pres">
      <dgm:prSet presAssocID="{DD0BF6C3-FDC8-42A1-B764-E2CE4AD2140B}" presName="hierChild3" presStyleCnt="0"/>
      <dgm:spPr/>
    </dgm:pt>
    <dgm:pt modelId="{D0984369-8EAD-4811-B5E7-F71159FB0369}" type="pres">
      <dgm:prSet presAssocID="{EBDB7FBE-B4FE-40DD-B6D8-B63A71CD480C}" presName="Name111" presStyleLbl="parChTrans1D2" presStyleIdx="1" presStyleCnt="2"/>
      <dgm:spPr/>
    </dgm:pt>
    <dgm:pt modelId="{D6DA84CA-68E1-4FEF-B244-F8F6963AD0AE}" type="pres">
      <dgm:prSet presAssocID="{570F6000-5C12-4E15-91D1-5998B0783D80}" presName="hierRoot3" presStyleCnt="0">
        <dgm:presLayoutVars>
          <dgm:hierBranch val="init"/>
        </dgm:presLayoutVars>
      </dgm:prSet>
      <dgm:spPr/>
    </dgm:pt>
    <dgm:pt modelId="{10114907-FBAC-41F8-848C-C48068467ECE}" type="pres">
      <dgm:prSet presAssocID="{570F6000-5C12-4E15-91D1-5998B0783D80}" presName="rootComposite3" presStyleCnt="0"/>
      <dgm:spPr/>
    </dgm:pt>
    <dgm:pt modelId="{53E9126E-011F-40C2-884B-17C78531AE4C}" type="pres">
      <dgm:prSet presAssocID="{570F6000-5C12-4E15-91D1-5998B0783D80}" presName="rootText3" presStyleLbl="asst1" presStyleIdx="0" presStyleCnt="1" custLinFactNeighborX="-18792">
        <dgm:presLayoutVars>
          <dgm:chPref val="3"/>
        </dgm:presLayoutVars>
      </dgm:prSet>
      <dgm:spPr/>
    </dgm:pt>
    <dgm:pt modelId="{72934326-0818-4926-A2BB-5B469B8C254A}" type="pres">
      <dgm:prSet presAssocID="{570F6000-5C12-4E15-91D1-5998B0783D80}" presName="rootConnector3" presStyleLbl="asst1" presStyleIdx="0" presStyleCnt="1"/>
      <dgm:spPr/>
    </dgm:pt>
    <dgm:pt modelId="{05475DE1-E100-4D24-ABA9-5E9800560DC7}" type="pres">
      <dgm:prSet presAssocID="{570F6000-5C12-4E15-91D1-5998B0783D80}" presName="hierChild6" presStyleCnt="0"/>
      <dgm:spPr/>
    </dgm:pt>
    <dgm:pt modelId="{81883954-B84B-41CE-A5B5-6EA21E38FCA7}" type="pres">
      <dgm:prSet presAssocID="{570F6000-5C12-4E15-91D1-5998B0783D80}" presName="hierChild7" presStyleCnt="0"/>
      <dgm:spPr/>
    </dgm:pt>
  </dgm:ptLst>
  <dgm:cxnLst>
    <dgm:cxn modelId="{4796C606-EAA6-463F-B7B1-E6D6E6CB544F}" type="presOf" srcId="{150C3D74-BC6D-4678-9BF2-01F9FF4930C4}" destId="{8E5B8ED8-A40D-4A38-876D-FB951DF3C500}" srcOrd="1" destOrd="0" presId="urn:microsoft.com/office/officeart/2005/8/layout/orgChart1"/>
    <dgm:cxn modelId="{77926708-6209-4DCC-9C0A-7090319B3933}" type="presOf" srcId="{3E56A4BA-7984-4F4C-8465-8743EC18D97F}" destId="{F8929CB9-E934-4835-811E-F25F01017D3D}" srcOrd="1" destOrd="0" presId="urn:microsoft.com/office/officeart/2005/8/layout/orgChart1"/>
    <dgm:cxn modelId="{7A1CA80C-6D9E-4160-8A71-27D5F49A85BF}" type="presOf" srcId="{19FCF3BD-7F16-4EAD-BEF3-EE4BEC51CCDC}" destId="{1E2095C5-C569-4ACE-B353-CBAAD498995F}" srcOrd="1" destOrd="0" presId="urn:microsoft.com/office/officeart/2005/8/layout/orgChart1"/>
    <dgm:cxn modelId="{BE81CC0D-864B-4B86-B24C-AB64CD8D416C}" type="presOf" srcId="{DD0BF6C3-FDC8-42A1-B764-E2CE4AD2140B}" destId="{C7296617-7096-4911-9312-7B8B3E1F9738}" srcOrd="0" destOrd="0" presId="urn:microsoft.com/office/officeart/2005/8/layout/orgChart1"/>
    <dgm:cxn modelId="{6D93711C-FA38-4073-856D-A60CAE2AC93C}" type="presOf" srcId="{CCEF3011-2FB5-45FF-85FB-13F2ED504F4C}" destId="{0A932FC8-5F29-4381-9672-D6EAA3175757}" srcOrd="0" destOrd="0" presId="urn:microsoft.com/office/officeart/2005/8/layout/orgChart1"/>
    <dgm:cxn modelId="{FFAB5020-6D67-4A25-9382-C783CCFAA52F}" type="presOf" srcId="{EA536CD8-0AD5-46EF-9A4C-B79BDD85818A}" destId="{071FC720-C328-425D-B079-E2099CA6CB25}" srcOrd="1" destOrd="0" presId="urn:microsoft.com/office/officeart/2005/8/layout/orgChart1"/>
    <dgm:cxn modelId="{D32E133C-B51C-4BF4-A8F9-334534C06EAF}" srcId="{19FCF3BD-7F16-4EAD-BEF3-EE4BEC51CCDC}" destId="{2464BBA0-FAF3-49F9-B3DB-170DE9E7A60E}" srcOrd="1" destOrd="0" parTransId="{AA8E9DC0-755B-44AB-A775-59EF1101CF45}" sibTransId="{2F0D55DF-DF5C-47B2-BC43-F46705288EDD}"/>
    <dgm:cxn modelId="{2A51B742-3B89-4124-B679-817E87F807DC}" type="presOf" srcId="{19FCF3BD-7F16-4EAD-BEF3-EE4BEC51CCDC}" destId="{EF83E166-C24B-4781-A36D-A0419364BC56}" srcOrd="0" destOrd="0" presId="urn:microsoft.com/office/officeart/2005/8/layout/orgChart1"/>
    <dgm:cxn modelId="{3D450243-CB62-4573-8C4E-17A639331C31}" srcId="{2464BBA0-FAF3-49F9-B3DB-170DE9E7A60E}" destId="{3E56A4BA-7984-4F4C-8465-8743EC18D97F}" srcOrd="1" destOrd="0" parTransId="{CCEF3011-2FB5-45FF-85FB-13F2ED504F4C}" sibTransId="{CD0417E1-4AFF-484E-BAB6-254E69D6858D}"/>
    <dgm:cxn modelId="{3233DE45-5BB0-4D37-8E4D-8F6FC55B64C0}" type="presOf" srcId="{150C3D74-BC6D-4678-9BF2-01F9FF4930C4}" destId="{153F6AF5-95DC-4D4A-BBF4-C4FE136750A3}" srcOrd="0" destOrd="0" presId="urn:microsoft.com/office/officeart/2005/8/layout/orgChart1"/>
    <dgm:cxn modelId="{C88D0866-0883-4836-8F05-C3D044E4FB75}" type="presOf" srcId="{DD0BF6C3-FDC8-42A1-B764-E2CE4AD2140B}" destId="{014B87DF-D310-43F9-959C-F96C70FDDBC9}" srcOrd="1" destOrd="0" presId="urn:microsoft.com/office/officeart/2005/8/layout/orgChart1"/>
    <dgm:cxn modelId="{2CE53A46-2427-4118-BAD7-D4627F95F1A5}" srcId="{DD0BF6C3-FDC8-42A1-B764-E2CE4AD2140B}" destId="{570F6000-5C12-4E15-91D1-5998B0783D80}" srcOrd="0" destOrd="0" parTransId="{EBDB7FBE-B4FE-40DD-B6D8-B63A71CD480C}" sibTransId="{97A375CC-5FDE-4DB9-AAF6-0B770824BEE9}"/>
    <dgm:cxn modelId="{339F9171-F72F-4C59-BAC3-43452F14FCFB}" srcId="{19FCF3BD-7F16-4EAD-BEF3-EE4BEC51CCDC}" destId="{D82D4C58-0A1D-4516-AB04-1DE78041EC09}" srcOrd="0" destOrd="0" parTransId="{1E44BCCB-8E90-4FAD-8B87-68F285CBCD16}" sibTransId="{AFADFA96-5015-477B-A020-B895EDBD1598}"/>
    <dgm:cxn modelId="{A7F8345A-8357-4387-BE92-3003F2920827}" type="presOf" srcId="{AA8E9DC0-755B-44AB-A775-59EF1101CF45}" destId="{98B6E46A-B882-4518-BDE0-309B706EAB2D}" srcOrd="0" destOrd="0" presId="urn:microsoft.com/office/officeart/2005/8/layout/orgChart1"/>
    <dgm:cxn modelId="{AA764D82-6381-4206-873C-D36116ABBA9E}" type="presOf" srcId="{1E44BCCB-8E90-4FAD-8B87-68F285CBCD16}" destId="{380D4225-1C0E-4A83-AA0F-5ED6158769F2}" srcOrd="0" destOrd="0" presId="urn:microsoft.com/office/officeart/2005/8/layout/orgChart1"/>
    <dgm:cxn modelId="{B96C8E8A-E287-4BFC-B118-E8615BAEFFF5}" type="presOf" srcId="{570F6000-5C12-4E15-91D1-5998B0783D80}" destId="{53E9126E-011F-40C2-884B-17C78531AE4C}" srcOrd="0" destOrd="0" presId="urn:microsoft.com/office/officeart/2005/8/layout/orgChart1"/>
    <dgm:cxn modelId="{E4405197-3F98-4CFE-9E5C-16DBB8FA43D5}" type="presOf" srcId="{6D945E8A-0560-47E0-9D6D-C5C4C83D51DD}" destId="{4646BDC8-FDCD-405D-91AE-B0C5B6F8D25E}" srcOrd="0" destOrd="0" presId="urn:microsoft.com/office/officeart/2005/8/layout/orgChart1"/>
    <dgm:cxn modelId="{8D50C997-750D-415D-880E-2256B3A70B43}" type="presOf" srcId="{82198A13-9C38-4465-9DF0-AFA5CC0C9D7C}" destId="{19166F55-2178-48F9-85E6-778CCBE7F128}" srcOrd="0" destOrd="0" presId="urn:microsoft.com/office/officeart/2005/8/layout/orgChart1"/>
    <dgm:cxn modelId="{D9863C99-BE01-4EF8-89E9-9DE54C625460}" type="presOf" srcId="{D82D4C58-0A1D-4516-AB04-1DE78041EC09}" destId="{C0A8E646-7CE1-4174-B292-6117A5E58ACA}" srcOrd="1" destOrd="0" presId="urn:microsoft.com/office/officeart/2005/8/layout/orgChart1"/>
    <dgm:cxn modelId="{D6347B9D-642F-48D9-869D-8D3138BAFC5C}" type="presOf" srcId="{2464BBA0-FAF3-49F9-B3DB-170DE9E7A60E}" destId="{DB25AF55-822A-4042-B3FD-C550B2BE7130}" srcOrd="1" destOrd="0" presId="urn:microsoft.com/office/officeart/2005/8/layout/orgChart1"/>
    <dgm:cxn modelId="{620F45A4-30B2-41CC-BE6D-497FE5BD28B7}" type="presOf" srcId="{570F6000-5C12-4E15-91D1-5998B0783D80}" destId="{72934326-0818-4926-A2BB-5B469B8C254A}" srcOrd="1" destOrd="0" presId="urn:microsoft.com/office/officeart/2005/8/layout/orgChart1"/>
    <dgm:cxn modelId="{B0B06DAB-ACA5-4757-B352-EDECE1649E1E}" type="presOf" srcId="{1A919127-6887-49CB-8691-3B7049F9C573}" destId="{93D4F726-C455-4B16-99A1-2A5C058ED385}" srcOrd="0" destOrd="0" presId="urn:microsoft.com/office/officeart/2005/8/layout/orgChart1"/>
    <dgm:cxn modelId="{6681A8B8-785A-4505-B514-2BF2E5DF54EA}" type="presOf" srcId="{3E56A4BA-7984-4F4C-8465-8743EC18D97F}" destId="{FC79801A-E496-4E4A-8B92-232627D1F268}" srcOrd="0" destOrd="0" presId="urn:microsoft.com/office/officeart/2005/8/layout/orgChart1"/>
    <dgm:cxn modelId="{A2F40FBB-6CC5-4356-8CA2-D0193FE70462}" srcId="{1A919127-6887-49CB-8691-3B7049F9C573}" destId="{DD0BF6C3-FDC8-42A1-B764-E2CE4AD2140B}" srcOrd="0" destOrd="0" parTransId="{71833DEB-557C-4F72-9820-D7190CA7F748}" sibTransId="{6D290BAA-C7CA-4CFA-8E07-7E1A19077906}"/>
    <dgm:cxn modelId="{A40278BC-4351-4041-9DD3-ADDBBDD23A62}" srcId="{DD0BF6C3-FDC8-42A1-B764-E2CE4AD2140B}" destId="{19FCF3BD-7F16-4EAD-BEF3-EE4BEC51CCDC}" srcOrd="1" destOrd="0" parTransId="{6D945E8A-0560-47E0-9D6D-C5C4C83D51DD}" sibTransId="{F7AC5ABF-86DF-47B3-BB9D-91DAE9A3F547}"/>
    <dgm:cxn modelId="{A6588BBF-6C73-43EA-B081-2D5849694D5D}" srcId="{19FCF3BD-7F16-4EAD-BEF3-EE4BEC51CCDC}" destId="{150C3D74-BC6D-4678-9BF2-01F9FF4930C4}" srcOrd="2" destOrd="0" parTransId="{82198A13-9C38-4465-9DF0-AFA5CC0C9D7C}" sibTransId="{AC20228D-AD07-4509-AB0E-34E7A2088BD6}"/>
    <dgm:cxn modelId="{F70185C9-17D8-4084-9D7C-807645785829}" type="presOf" srcId="{D82D4C58-0A1D-4516-AB04-1DE78041EC09}" destId="{E6C4EB13-A0CC-4A9D-ACED-A7BB5356B3A1}" srcOrd="0" destOrd="0" presId="urn:microsoft.com/office/officeart/2005/8/layout/orgChart1"/>
    <dgm:cxn modelId="{C3380ACE-D3B9-4D89-A094-ABFB55498DFF}" type="presOf" srcId="{EBDB7FBE-B4FE-40DD-B6D8-B63A71CD480C}" destId="{D0984369-8EAD-4811-B5E7-F71159FB0369}" srcOrd="0" destOrd="0" presId="urn:microsoft.com/office/officeart/2005/8/layout/orgChart1"/>
    <dgm:cxn modelId="{0C7A25CF-F463-4A5A-89E8-72D4612F0C74}" type="presOf" srcId="{2464BBA0-FAF3-49F9-B3DB-170DE9E7A60E}" destId="{499CF721-C449-46C3-9C8C-3F4FBBF070DE}" srcOrd="0" destOrd="0" presId="urn:microsoft.com/office/officeart/2005/8/layout/orgChart1"/>
    <dgm:cxn modelId="{7A2E84E8-5CD1-4139-9FF5-35529F035814}" type="presOf" srcId="{EA536CD8-0AD5-46EF-9A4C-B79BDD85818A}" destId="{C6ED070B-C92D-4D54-A97C-AE9C5F6B3192}" srcOrd="0" destOrd="0" presId="urn:microsoft.com/office/officeart/2005/8/layout/orgChart1"/>
    <dgm:cxn modelId="{9880F2F3-4668-4311-A36D-3BB208C35C19}" type="presOf" srcId="{70A90ECA-A614-4253-930F-7E8702C9EF89}" destId="{C2FC0040-39AD-4877-A228-B9E8CD73293A}" srcOrd="0" destOrd="0" presId="urn:microsoft.com/office/officeart/2005/8/layout/orgChart1"/>
    <dgm:cxn modelId="{610BFCF5-B261-4E2B-808E-468BB79D2F3E}" srcId="{2464BBA0-FAF3-49F9-B3DB-170DE9E7A60E}" destId="{EA536CD8-0AD5-46EF-9A4C-B79BDD85818A}" srcOrd="0" destOrd="0" parTransId="{70A90ECA-A614-4253-930F-7E8702C9EF89}" sibTransId="{A4344C3F-74DD-4E3C-BFE8-B54BDBEBAFE5}"/>
    <dgm:cxn modelId="{D8058D60-DD73-4538-8105-1FE5035D3947}" type="presParOf" srcId="{93D4F726-C455-4B16-99A1-2A5C058ED385}" destId="{75A8B03F-9C8D-4A89-BCA9-3A054CBFF537}" srcOrd="0" destOrd="0" presId="urn:microsoft.com/office/officeart/2005/8/layout/orgChart1"/>
    <dgm:cxn modelId="{F8DBC0D9-E9F0-4DB3-801F-E16A125705F0}" type="presParOf" srcId="{75A8B03F-9C8D-4A89-BCA9-3A054CBFF537}" destId="{0553B425-840B-4B02-81A2-877ADE82716F}" srcOrd="0" destOrd="0" presId="urn:microsoft.com/office/officeart/2005/8/layout/orgChart1"/>
    <dgm:cxn modelId="{F975A90A-D7DA-4183-804C-242C094790AD}" type="presParOf" srcId="{0553B425-840B-4B02-81A2-877ADE82716F}" destId="{C7296617-7096-4911-9312-7B8B3E1F9738}" srcOrd="0" destOrd="0" presId="urn:microsoft.com/office/officeart/2005/8/layout/orgChart1"/>
    <dgm:cxn modelId="{560F1E89-EE2F-4DB3-8DCB-F542D66F95F3}" type="presParOf" srcId="{0553B425-840B-4B02-81A2-877ADE82716F}" destId="{014B87DF-D310-43F9-959C-F96C70FDDBC9}" srcOrd="1" destOrd="0" presId="urn:microsoft.com/office/officeart/2005/8/layout/orgChart1"/>
    <dgm:cxn modelId="{6BF30C84-9028-4D29-985A-C5AB2FFFCAEC}" type="presParOf" srcId="{75A8B03F-9C8D-4A89-BCA9-3A054CBFF537}" destId="{FCC244DB-3539-49E0-9016-A9E3B6523701}" srcOrd="1" destOrd="0" presId="urn:microsoft.com/office/officeart/2005/8/layout/orgChart1"/>
    <dgm:cxn modelId="{573E59D8-2B91-4573-A8D9-A3AD03E45ACA}" type="presParOf" srcId="{FCC244DB-3539-49E0-9016-A9E3B6523701}" destId="{4646BDC8-FDCD-405D-91AE-B0C5B6F8D25E}" srcOrd="0" destOrd="0" presId="urn:microsoft.com/office/officeart/2005/8/layout/orgChart1"/>
    <dgm:cxn modelId="{C1A495D6-6B41-428D-9C09-5729185A2D9B}" type="presParOf" srcId="{FCC244DB-3539-49E0-9016-A9E3B6523701}" destId="{E07555D7-3D4A-4458-ADC2-A6B41B161CE8}" srcOrd="1" destOrd="0" presId="urn:microsoft.com/office/officeart/2005/8/layout/orgChart1"/>
    <dgm:cxn modelId="{EC97D6D9-C6C4-464B-80BF-3A4CB8EC0F4E}" type="presParOf" srcId="{E07555D7-3D4A-4458-ADC2-A6B41B161CE8}" destId="{9EC8AB59-75E3-48AF-935A-5D541EFE5785}" srcOrd="0" destOrd="0" presId="urn:microsoft.com/office/officeart/2005/8/layout/orgChart1"/>
    <dgm:cxn modelId="{A6E0E76A-FBC4-492F-8D45-9023A1B38E23}" type="presParOf" srcId="{9EC8AB59-75E3-48AF-935A-5D541EFE5785}" destId="{EF83E166-C24B-4781-A36D-A0419364BC56}" srcOrd="0" destOrd="0" presId="urn:microsoft.com/office/officeart/2005/8/layout/orgChart1"/>
    <dgm:cxn modelId="{134BBA90-43D6-4BEE-A633-5213C8E47850}" type="presParOf" srcId="{9EC8AB59-75E3-48AF-935A-5D541EFE5785}" destId="{1E2095C5-C569-4ACE-B353-CBAAD498995F}" srcOrd="1" destOrd="0" presId="urn:microsoft.com/office/officeart/2005/8/layout/orgChart1"/>
    <dgm:cxn modelId="{901D3FB1-3E95-4521-A3F1-986A09CF8E57}" type="presParOf" srcId="{E07555D7-3D4A-4458-ADC2-A6B41B161CE8}" destId="{2DFFAE0A-3BF3-45AD-B314-A8DFE254E9CF}" srcOrd="1" destOrd="0" presId="urn:microsoft.com/office/officeart/2005/8/layout/orgChart1"/>
    <dgm:cxn modelId="{685989D5-25E2-4EDD-AC9C-8D002D0FA20B}" type="presParOf" srcId="{2DFFAE0A-3BF3-45AD-B314-A8DFE254E9CF}" destId="{380D4225-1C0E-4A83-AA0F-5ED6158769F2}" srcOrd="0" destOrd="0" presId="urn:microsoft.com/office/officeart/2005/8/layout/orgChart1"/>
    <dgm:cxn modelId="{DEEBFF3D-7A0C-44CE-92E9-AFE0FC27A894}" type="presParOf" srcId="{2DFFAE0A-3BF3-45AD-B314-A8DFE254E9CF}" destId="{C1A0B6D4-3E90-49A3-ABB4-7BA02AD30732}" srcOrd="1" destOrd="0" presId="urn:microsoft.com/office/officeart/2005/8/layout/orgChart1"/>
    <dgm:cxn modelId="{6C0F3804-F15D-43D0-B5F4-7244276CA061}" type="presParOf" srcId="{C1A0B6D4-3E90-49A3-ABB4-7BA02AD30732}" destId="{378A05A8-FC1E-4383-BBA7-F08BEEBA0E90}" srcOrd="0" destOrd="0" presId="urn:microsoft.com/office/officeart/2005/8/layout/orgChart1"/>
    <dgm:cxn modelId="{A642511D-54B3-4912-876B-047581E37127}" type="presParOf" srcId="{378A05A8-FC1E-4383-BBA7-F08BEEBA0E90}" destId="{E6C4EB13-A0CC-4A9D-ACED-A7BB5356B3A1}" srcOrd="0" destOrd="0" presId="urn:microsoft.com/office/officeart/2005/8/layout/orgChart1"/>
    <dgm:cxn modelId="{E62F4217-2755-4FB0-B911-5F329AE1E156}" type="presParOf" srcId="{378A05A8-FC1E-4383-BBA7-F08BEEBA0E90}" destId="{C0A8E646-7CE1-4174-B292-6117A5E58ACA}" srcOrd="1" destOrd="0" presId="urn:microsoft.com/office/officeart/2005/8/layout/orgChart1"/>
    <dgm:cxn modelId="{D86C6472-E3FF-46A2-89E2-9F639622FCBF}" type="presParOf" srcId="{C1A0B6D4-3E90-49A3-ABB4-7BA02AD30732}" destId="{A2A00F82-8874-4FFC-AA27-087084380014}" srcOrd="1" destOrd="0" presId="urn:microsoft.com/office/officeart/2005/8/layout/orgChart1"/>
    <dgm:cxn modelId="{9C77435F-D7DF-45C2-B537-FF2240A37E20}" type="presParOf" srcId="{C1A0B6D4-3E90-49A3-ABB4-7BA02AD30732}" destId="{BCC1E6F9-1647-486C-BC7B-564134608ECC}" srcOrd="2" destOrd="0" presId="urn:microsoft.com/office/officeart/2005/8/layout/orgChart1"/>
    <dgm:cxn modelId="{29AEC36A-660B-4373-BA43-50669FB4A42F}" type="presParOf" srcId="{2DFFAE0A-3BF3-45AD-B314-A8DFE254E9CF}" destId="{98B6E46A-B882-4518-BDE0-309B706EAB2D}" srcOrd="2" destOrd="0" presId="urn:microsoft.com/office/officeart/2005/8/layout/orgChart1"/>
    <dgm:cxn modelId="{2D239B88-74CB-498B-8940-06D09F386A72}" type="presParOf" srcId="{2DFFAE0A-3BF3-45AD-B314-A8DFE254E9CF}" destId="{4582010C-1BA1-4C59-8205-263939BA995B}" srcOrd="3" destOrd="0" presId="urn:microsoft.com/office/officeart/2005/8/layout/orgChart1"/>
    <dgm:cxn modelId="{F91E8D22-BD60-4AC6-BF2E-8A1C90DFF7C3}" type="presParOf" srcId="{4582010C-1BA1-4C59-8205-263939BA995B}" destId="{360039A8-0F2E-49C0-B656-7885C2F497D6}" srcOrd="0" destOrd="0" presId="urn:microsoft.com/office/officeart/2005/8/layout/orgChart1"/>
    <dgm:cxn modelId="{7CED398B-0453-473D-A402-44BAB85C193A}" type="presParOf" srcId="{360039A8-0F2E-49C0-B656-7885C2F497D6}" destId="{499CF721-C449-46C3-9C8C-3F4FBBF070DE}" srcOrd="0" destOrd="0" presId="urn:microsoft.com/office/officeart/2005/8/layout/orgChart1"/>
    <dgm:cxn modelId="{772121D0-C05F-40CB-A277-AC3386BB78F0}" type="presParOf" srcId="{360039A8-0F2E-49C0-B656-7885C2F497D6}" destId="{DB25AF55-822A-4042-B3FD-C550B2BE7130}" srcOrd="1" destOrd="0" presId="urn:microsoft.com/office/officeart/2005/8/layout/orgChart1"/>
    <dgm:cxn modelId="{C09B3865-6825-427B-9990-D61F882AD70B}" type="presParOf" srcId="{4582010C-1BA1-4C59-8205-263939BA995B}" destId="{48867929-C9C8-4402-A3E3-6ADF39D428E6}" srcOrd="1" destOrd="0" presId="urn:microsoft.com/office/officeart/2005/8/layout/orgChart1"/>
    <dgm:cxn modelId="{E7F4297F-6329-4EAB-A349-D5C8D6BEA5EF}" type="presParOf" srcId="{48867929-C9C8-4402-A3E3-6ADF39D428E6}" destId="{C2FC0040-39AD-4877-A228-B9E8CD73293A}" srcOrd="0" destOrd="0" presId="urn:microsoft.com/office/officeart/2005/8/layout/orgChart1"/>
    <dgm:cxn modelId="{0F7969D7-1A30-45F1-A8DF-29FFDE973B61}" type="presParOf" srcId="{48867929-C9C8-4402-A3E3-6ADF39D428E6}" destId="{385E02E6-65B7-48D9-95EE-741AEA52A83F}" srcOrd="1" destOrd="0" presId="urn:microsoft.com/office/officeart/2005/8/layout/orgChart1"/>
    <dgm:cxn modelId="{F602A2C9-C4E5-4790-BF63-730DBBAFEE4D}" type="presParOf" srcId="{385E02E6-65B7-48D9-95EE-741AEA52A83F}" destId="{4DFABBC3-469E-480E-963D-01A670ADD276}" srcOrd="0" destOrd="0" presId="urn:microsoft.com/office/officeart/2005/8/layout/orgChart1"/>
    <dgm:cxn modelId="{4F076468-2EF9-4CBE-AA95-FB27A573F020}" type="presParOf" srcId="{4DFABBC3-469E-480E-963D-01A670ADD276}" destId="{C6ED070B-C92D-4D54-A97C-AE9C5F6B3192}" srcOrd="0" destOrd="0" presId="urn:microsoft.com/office/officeart/2005/8/layout/orgChart1"/>
    <dgm:cxn modelId="{DD9CFD5C-C311-4D04-AA30-0E62A78C3380}" type="presParOf" srcId="{4DFABBC3-469E-480E-963D-01A670ADD276}" destId="{071FC720-C328-425D-B079-E2099CA6CB25}" srcOrd="1" destOrd="0" presId="urn:microsoft.com/office/officeart/2005/8/layout/orgChart1"/>
    <dgm:cxn modelId="{3C816B2C-FBFB-4062-8E04-D03EC834574E}" type="presParOf" srcId="{385E02E6-65B7-48D9-95EE-741AEA52A83F}" destId="{2680B599-D524-4DD1-81AD-DA324D5FA5EF}" srcOrd="1" destOrd="0" presId="urn:microsoft.com/office/officeart/2005/8/layout/orgChart1"/>
    <dgm:cxn modelId="{61CD23CC-68DF-46FC-A668-2B534D1D3EFF}" type="presParOf" srcId="{385E02E6-65B7-48D9-95EE-741AEA52A83F}" destId="{56C3387D-F630-4B1A-9572-048469605833}" srcOrd="2" destOrd="0" presId="urn:microsoft.com/office/officeart/2005/8/layout/orgChart1"/>
    <dgm:cxn modelId="{7EA16A77-F747-4EA1-9A44-4F76E7A19678}" type="presParOf" srcId="{48867929-C9C8-4402-A3E3-6ADF39D428E6}" destId="{0A932FC8-5F29-4381-9672-D6EAA3175757}" srcOrd="2" destOrd="0" presId="urn:microsoft.com/office/officeart/2005/8/layout/orgChart1"/>
    <dgm:cxn modelId="{D9610EA1-0844-475A-8D8A-237EC73CA778}" type="presParOf" srcId="{48867929-C9C8-4402-A3E3-6ADF39D428E6}" destId="{71750D40-9795-4FCA-9FC0-6EA4EEC541EE}" srcOrd="3" destOrd="0" presId="urn:microsoft.com/office/officeart/2005/8/layout/orgChart1"/>
    <dgm:cxn modelId="{A60F7DC7-3E0C-415B-8CA8-4786971D72B6}" type="presParOf" srcId="{71750D40-9795-4FCA-9FC0-6EA4EEC541EE}" destId="{41815CE8-B534-4DA5-BA7F-0C4FEA725AC0}" srcOrd="0" destOrd="0" presId="urn:microsoft.com/office/officeart/2005/8/layout/orgChart1"/>
    <dgm:cxn modelId="{F19F7A72-3797-436E-BF15-CA74B01282D4}" type="presParOf" srcId="{41815CE8-B534-4DA5-BA7F-0C4FEA725AC0}" destId="{FC79801A-E496-4E4A-8B92-232627D1F268}" srcOrd="0" destOrd="0" presId="urn:microsoft.com/office/officeart/2005/8/layout/orgChart1"/>
    <dgm:cxn modelId="{D62A93E0-BC8C-48FE-A33B-EA21CD2C45F3}" type="presParOf" srcId="{41815CE8-B534-4DA5-BA7F-0C4FEA725AC0}" destId="{F8929CB9-E934-4835-811E-F25F01017D3D}" srcOrd="1" destOrd="0" presId="urn:microsoft.com/office/officeart/2005/8/layout/orgChart1"/>
    <dgm:cxn modelId="{C801FF28-F844-48A9-A7FF-60DEA959AE7F}" type="presParOf" srcId="{71750D40-9795-4FCA-9FC0-6EA4EEC541EE}" destId="{EE145A28-469B-4A8E-8DEC-CA297661CF9B}" srcOrd="1" destOrd="0" presId="urn:microsoft.com/office/officeart/2005/8/layout/orgChart1"/>
    <dgm:cxn modelId="{1E282D82-F486-4961-A2DE-B7FF2D5A41CD}" type="presParOf" srcId="{71750D40-9795-4FCA-9FC0-6EA4EEC541EE}" destId="{B894D9F1-496C-4A32-B9C3-108440DEC85C}" srcOrd="2" destOrd="0" presId="urn:microsoft.com/office/officeart/2005/8/layout/orgChart1"/>
    <dgm:cxn modelId="{C771A7B3-78AA-4394-B63E-11A55C052FCD}" type="presParOf" srcId="{4582010C-1BA1-4C59-8205-263939BA995B}" destId="{088EE784-AF85-4DA5-A5EA-09E468CABDC2}" srcOrd="2" destOrd="0" presId="urn:microsoft.com/office/officeart/2005/8/layout/orgChart1"/>
    <dgm:cxn modelId="{996F0144-7E94-4A98-84FA-BF2F744968F0}" type="presParOf" srcId="{2DFFAE0A-3BF3-45AD-B314-A8DFE254E9CF}" destId="{19166F55-2178-48F9-85E6-778CCBE7F128}" srcOrd="4" destOrd="0" presId="urn:microsoft.com/office/officeart/2005/8/layout/orgChart1"/>
    <dgm:cxn modelId="{77B66353-77A5-495D-BABF-3461A0158BE4}" type="presParOf" srcId="{2DFFAE0A-3BF3-45AD-B314-A8DFE254E9CF}" destId="{EB43E3F9-8704-4755-8EE8-D24BD4D6EAA5}" srcOrd="5" destOrd="0" presId="urn:microsoft.com/office/officeart/2005/8/layout/orgChart1"/>
    <dgm:cxn modelId="{D5685983-9679-483C-B2BF-BC2F3CA06956}" type="presParOf" srcId="{EB43E3F9-8704-4755-8EE8-D24BD4D6EAA5}" destId="{067DFA7F-4CB5-4CB1-9A89-89F5AFA57F4A}" srcOrd="0" destOrd="0" presId="urn:microsoft.com/office/officeart/2005/8/layout/orgChart1"/>
    <dgm:cxn modelId="{E0541414-758D-43D8-870A-73B4A9260351}" type="presParOf" srcId="{067DFA7F-4CB5-4CB1-9A89-89F5AFA57F4A}" destId="{153F6AF5-95DC-4D4A-BBF4-C4FE136750A3}" srcOrd="0" destOrd="0" presId="urn:microsoft.com/office/officeart/2005/8/layout/orgChart1"/>
    <dgm:cxn modelId="{9A331287-A838-4EB3-817D-A08A6F2E7ED3}" type="presParOf" srcId="{067DFA7F-4CB5-4CB1-9A89-89F5AFA57F4A}" destId="{8E5B8ED8-A40D-4A38-876D-FB951DF3C500}" srcOrd="1" destOrd="0" presId="urn:microsoft.com/office/officeart/2005/8/layout/orgChart1"/>
    <dgm:cxn modelId="{AB5644FC-F7D0-4FE5-80EB-8B39D8CCABDD}" type="presParOf" srcId="{EB43E3F9-8704-4755-8EE8-D24BD4D6EAA5}" destId="{52F3573E-E218-4AC4-802A-D5E39D7D1378}" srcOrd="1" destOrd="0" presId="urn:microsoft.com/office/officeart/2005/8/layout/orgChart1"/>
    <dgm:cxn modelId="{7E912327-9E9B-4B0D-A90D-CF15A7D19342}" type="presParOf" srcId="{EB43E3F9-8704-4755-8EE8-D24BD4D6EAA5}" destId="{00EA5474-01B6-41E7-8D7A-8A1F7959570E}" srcOrd="2" destOrd="0" presId="urn:microsoft.com/office/officeart/2005/8/layout/orgChart1"/>
    <dgm:cxn modelId="{B27F3706-BC76-4D80-8157-9B9A9149772C}" type="presParOf" srcId="{E07555D7-3D4A-4458-ADC2-A6B41B161CE8}" destId="{A2CE63B2-E464-4DE5-A1BD-CF954621D583}" srcOrd="2" destOrd="0" presId="urn:microsoft.com/office/officeart/2005/8/layout/orgChart1"/>
    <dgm:cxn modelId="{4E68122F-3420-4D4A-B713-5D756FE1F381}" type="presParOf" srcId="{75A8B03F-9C8D-4A89-BCA9-3A054CBFF537}" destId="{B1E3FB21-7669-4A5E-A308-DDF1F2D05584}" srcOrd="2" destOrd="0" presId="urn:microsoft.com/office/officeart/2005/8/layout/orgChart1"/>
    <dgm:cxn modelId="{144AB564-2BB0-466D-AB4B-E1DFB4FCFF2C}" type="presParOf" srcId="{B1E3FB21-7669-4A5E-A308-DDF1F2D05584}" destId="{D0984369-8EAD-4811-B5E7-F71159FB0369}" srcOrd="0" destOrd="0" presId="urn:microsoft.com/office/officeart/2005/8/layout/orgChart1"/>
    <dgm:cxn modelId="{E7080742-F11E-4616-A468-718938EF0EBA}" type="presParOf" srcId="{B1E3FB21-7669-4A5E-A308-DDF1F2D05584}" destId="{D6DA84CA-68E1-4FEF-B244-F8F6963AD0AE}" srcOrd="1" destOrd="0" presId="urn:microsoft.com/office/officeart/2005/8/layout/orgChart1"/>
    <dgm:cxn modelId="{CF762CAD-C567-4A96-93E5-242147F3C196}" type="presParOf" srcId="{D6DA84CA-68E1-4FEF-B244-F8F6963AD0AE}" destId="{10114907-FBAC-41F8-848C-C48068467ECE}" srcOrd="0" destOrd="0" presId="urn:microsoft.com/office/officeart/2005/8/layout/orgChart1"/>
    <dgm:cxn modelId="{003255D3-EEC1-4E05-8FBE-F89B93F32B7F}" type="presParOf" srcId="{10114907-FBAC-41F8-848C-C48068467ECE}" destId="{53E9126E-011F-40C2-884B-17C78531AE4C}" srcOrd="0" destOrd="0" presId="urn:microsoft.com/office/officeart/2005/8/layout/orgChart1"/>
    <dgm:cxn modelId="{B6242F79-4FE3-4AF5-B4BB-DB4CEAEF8A8F}" type="presParOf" srcId="{10114907-FBAC-41F8-848C-C48068467ECE}" destId="{72934326-0818-4926-A2BB-5B469B8C254A}" srcOrd="1" destOrd="0" presId="urn:microsoft.com/office/officeart/2005/8/layout/orgChart1"/>
    <dgm:cxn modelId="{61C6DC35-76E7-4907-A265-259D0565F936}" type="presParOf" srcId="{D6DA84CA-68E1-4FEF-B244-F8F6963AD0AE}" destId="{05475DE1-E100-4D24-ABA9-5E9800560DC7}" srcOrd="1" destOrd="0" presId="urn:microsoft.com/office/officeart/2005/8/layout/orgChart1"/>
    <dgm:cxn modelId="{67289BC0-6A2D-44B8-B8E8-21D4C275F955}" type="presParOf" srcId="{D6DA84CA-68E1-4FEF-B244-F8F6963AD0AE}" destId="{81883954-B84B-41CE-A5B5-6EA21E38FC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73EB7-FEC9-4281-AB80-01C67C37CB63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3E37D05-9D06-4030-A148-CBFE6D3FA143}">
      <dgm:prSet phldrT="[Texto]" custT="1"/>
      <dgm:spPr/>
      <dgm:t>
        <a:bodyPr/>
        <a:lstStyle/>
        <a:p>
          <a:r>
            <a:rPr lang="es-MX" sz="1200" dirty="0"/>
            <a:t>Presidente</a:t>
          </a:r>
        </a:p>
      </dgm:t>
    </dgm:pt>
    <dgm:pt modelId="{B97BF066-542F-44BC-95C1-06166DEF9457}" type="parTrans" cxnId="{D619093E-3C55-48DF-83F0-5A8CA6CBEEB9}">
      <dgm:prSet/>
      <dgm:spPr/>
      <dgm:t>
        <a:bodyPr/>
        <a:lstStyle/>
        <a:p>
          <a:endParaRPr lang="es-MX"/>
        </a:p>
      </dgm:t>
    </dgm:pt>
    <dgm:pt modelId="{BAD5E5A2-9DF0-4EA8-971A-7EE4BF6715B3}" type="sibTrans" cxnId="{D619093E-3C55-48DF-83F0-5A8CA6CBEEB9}">
      <dgm:prSet/>
      <dgm:spPr/>
      <dgm:t>
        <a:bodyPr/>
        <a:lstStyle/>
        <a:p>
          <a:endParaRPr lang="es-MX"/>
        </a:p>
      </dgm:t>
    </dgm:pt>
    <dgm:pt modelId="{9C378BF1-A48D-4843-9241-91D2F9C8D806}" type="asst">
      <dgm:prSet phldrT="[Texto]" custT="1"/>
      <dgm:spPr/>
      <dgm:t>
        <a:bodyPr/>
        <a:lstStyle/>
        <a:p>
          <a:r>
            <a:rPr lang="es-MX" sz="1200" dirty="0"/>
            <a:t>Vocal Secretario</a:t>
          </a:r>
        </a:p>
      </dgm:t>
    </dgm:pt>
    <dgm:pt modelId="{2AAF3A39-4F98-4F1A-99AB-511822B4B13A}" type="parTrans" cxnId="{8BDB31F1-E6CE-47F0-B2E6-3FC92DDF49D4}">
      <dgm:prSet/>
      <dgm:spPr/>
      <dgm:t>
        <a:bodyPr/>
        <a:lstStyle/>
        <a:p>
          <a:endParaRPr lang="es-MX"/>
        </a:p>
      </dgm:t>
    </dgm:pt>
    <dgm:pt modelId="{DAE05A6A-8825-4DDE-952A-A0148E59B26F}" type="sibTrans" cxnId="{8BDB31F1-E6CE-47F0-B2E6-3FC92DDF49D4}">
      <dgm:prSet/>
      <dgm:spPr/>
      <dgm:t>
        <a:bodyPr/>
        <a:lstStyle/>
        <a:p>
          <a:endParaRPr lang="es-MX"/>
        </a:p>
      </dgm:t>
    </dgm:pt>
    <dgm:pt modelId="{9BAC9FB6-507F-431B-BB8E-EEB285007C16}">
      <dgm:prSet phldrT="[Texto]" custT="1"/>
      <dgm:spPr/>
      <dgm:t>
        <a:bodyPr/>
        <a:lstStyle/>
        <a:p>
          <a:r>
            <a:rPr lang="es-MX" sz="1200" dirty="0"/>
            <a:t>Vocales</a:t>
          </a:r>
        </a:p>
      </dgm:t>
    </dgm:pt>
    <dgm:pt modelId="{75FFE4F3-487B-4BAE-9A00-606D020E7166}" type="parTrans" cxnId="{860B913A-07D2-4355-AAC7-3B61812133B3}">
      <dgm:prSet/>
      <dgm:spPr/>
      <dgm:t>
        <a:bodyPr/>
        <a:lstStyle/>
        <a:p>
          <a:endParaRPr lang="es-MX"/>
        </a:p>
      </dgm:t>
    </dgm:pt>
    <dgm:pt modelId="{C0170ED4-2622-41D2-A1F0-97B83ACDA8C4}" type="sibTrans" cxnId="{860B913A-07D2-4355-AAC7-3B61812133B3}">
      <dgm:prSet/>
      <dgm:spPr/>
      <dgm:t>
        <a:bodyPr/>
        <a:lstStyle/>
        <a:p>
          <a:endParaRPr lang="es-MX"/>
        </a:p>
      </dgm:t>
    </dgm:pt>
    <dgm:pt modelId="{09A68B4D-EAA4-4F50-8327-15E3BFA928BD}">
      <dgm:prSet custT="1"/>
      <dgm:spPr/>
      <dgm:t>
        <a:bodyPr/>
        <a:lstStyle/>
        <a:p>
          <a:r>
            <a:rPr lang="es-MX" sz="1200" dirty="0"/>
            <a:t>Núcleo afectado</a:t>
          </a:r>
        </a:p>
      </dgm:t>
    </dgm:pt>
    <dgm:pt modelId="{64EAC604-143A-4CAC-9517-97DA167E4380}" type="parTrans" cxnId="{32993DF0-12C0-4FDD-A276-75FF379E731B}">
      <dgm:prSet/>
      <dgm:spPr/>
      <dgm:t>
        <a:bodyPr/>
        <a:lstStyle/>
        <a:p>
          <a:endParaRPr lang="es-MX"/>
        </a:p>
      </dgm:t>
    </dgm:pt>
    <dgm:pt modelId="{F1DE5AA4-C0BA-4DDF-9863-BB30F02DB276}" type="sibTrans" cxnId="{32993DF0-12C0-4FDD-A276-75FF379E731B}">
      <dgm:prSet/>
      <dgm:spPr/>
      <dgm:t>
        <a:bodyPr/>
        <a:lstStyle/>
        <a:p>
          <a:endParaRPr lang="es-MX"/>
        </a:p>
      </dgm:t>
    </dgm:pt>
    <dgm:pt modelId="{B89A7ECD-D015-41D1-B6B4-CF6B2187EEB7}" type="pres">
      <dgm:prSet presAssocID="{CF773EB7-FEC9-4281-AB80-01C67C37CB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705A24-A7A8-442C-A146-2C9183CD6B22}" type="pres">
      <dgm:prSet presAssocID="{83E37D05-9D06-4030-A148-CBFE6D3FA143}" presName="hierRoot1" presStyleCnt="0">
        <dgm:presLayoutVars>
          <dgm:hierBranch val="init"/>
        </dgm:presLayoutVars>
      </dgm:prSet>
      <dgm:spPr/>
    </dgm:pt>
    <dgm:pt modelId="{06C8473B-5F73-4205-9F78-D78225437F10}" type="pres">
      <dgm:prSet presAssocID="{83E37D05-9D06-4030-A148-CBFE6D3FA143}" presName="rootComposite1" presStyleCnt="0"/>
      <dgm:spPr/>
    </dgm:pt>
    <dgm:pt modelId="{406B7249-31A4-4AC3-9C57-B5A6978F0D9E}" type="pres">
      <dgm:prSet presAssocID="{83E37D05-9D06-4030-A148-CBFE6D3FA143}" presName="rootText1" presStyleLbl="node0" presStyleIdx="0" presStyleCnt="1" custScaleX="49078" custScaleY="44118" custLinFactNeighborX="-31121">
        <dgm:presLayoutVars>
          <dgm:chPref val="3"/>
        </dgm:presLayoutVars>
      </dgm:prSet>
      <dgm:spPr/>
    </dgm:pt>
    <dgm:pt modelId="{9E79903B-B9EC-4785-84F0-6642F0BB4252}" type="pres">
      <dgm:prSet presAssocID="{83E37D05-9D06-4030-A148-CBFE6D3FA143}" presName="rootConnector1" presStyleLbl="node1" presStyleIdx="0" presStyleCnt="0"/>
      <dgm:spPr/>
    </dgm:pt>
    <dgm:pt modelId="{801D7A03-BB14-4FCA-B992-6950E5770A77}" type="pres">
      <dgm:prSet presAssocID="{83E37D05-9D06-4030-A148-CBFE6D3FA143}" presName="hierChild2" presStyleCnt="0"/>
      <dgm:spPr/>
    </dgm:pt>
    <dgm:pt modelId="{92500D4E-A124-4555-B6F6-E46C0898CAEF}" type="pres">
      <dgm:prSet presAssocID="{75FFE4F3-487B-4BAE-9A00-606D020E7166}" presName="Name37" presStyleLbl="parChTrans1D2" presStyleIdx="0" presStyleCnt="3"/>
      <dgm:spPr/>
    </dgm:pt>
    <dgm:pt modelId="{BED327CB-041E-45CC-899C-5CB5360289D8}" type="pres">
      <dgm:prSet presAssocID="{9BAC9FB6-507F-431B-BB8E-EEB285007C16}" presName="hierRoot2" presStyleCnt="0">
        <dgm:presLayoutVars>
          <dgm:hierBranch val="init"/>
        </dgm:presLayoutVars>
      </dgm:prSet>
      <dgm:spPr/>
    </dgm:pt>
    <dgm:pt modelId="{92F7BFA7-4BAE-4CD3-8DEA-C6A8F1C330F1}" type="pres">
      <dgm:prSet presAssocID="{9BAC9FB6-507F-431B-BB8E-EEB285007C16}" presName="rootComposite" presStyleCnt="0"/>
      <dgm:spPr/>
    </dgm:pt>
    <dgm:pt modelId="{1112EB1A-2494-4D34-90BC-39C1B81B8958}" type="pres">
      <dgm:prSet presAssocID="{9BAC9FB6-507F-431B-BB8E-EEB285007C16}" presName="rootText" presStyleLbl="node2" presStyleIdx="0" presStyleCnt="2" custScaleX="49078" custScaleY="44118" custLinFactNeighborX="-31121">
        <dgm:presLayoutVars>
          <dgm:chPref val="3"/>
        </dgm:presLayoutVars>
      </dgm:prSet>
      <dgm:spPr/>
    </dgm:pt>
    <dgm:pt modelId="{D65823D7-8D8F-482D-A910-0DAD152F05CF}" type="pres">
      <dgm:prSet presAssocID="{9BAC9FB6-507F-431B-BB8E-EEB285007C16}" presName="rootConnector" presStyleLbl="node2" presStyleIdx="0" presStyleCnt="2"/>
      <dgm:spPr/>
    </dgm:pt>
    <dgm:pt modelId="{D954C9E5-19AE-4515-9D15-429310E673D9}" type="pres">
      <dgm:prSet presAssocID="{9BAC9FB6-507F-431B-BB8E-EEB285007C16}" presName="hierChild4" presStyleCnt="0"/>
      <dgm:spPr/>
    </dgm:pt>
    <dgm:pt modelId="{FBC6652A-E3D3-4836-ABD5-732031715671}" type="pres">
      <dgm:prSet presAssocID="{9BAC9FB6-507F-431B-BB8E-EEB285007C16}" presName="hierChild5" presStyleCnt="0"/>
      <dgm:spPr/>
    </dgm:pt>
    <dgm:pt modelId="{1EF6B18A-C337-443D-888D-25F41132A5CA}" type="pres">
      <dgm:prSet presAssocID="{64EAC604-143A-4CAC-9517-97DA167E4380}" presName="Name37" presStyleLbl="parChTrans1D2" presStyleIdx="1" presStyleCnt="3"/>
      <dgm:spPr/>
    </dgm:pt>
    <dgm:pt modelId="{11C98F25-0938-44FE-9990-53F4A9253B9F}" type="pres">
      <dgm:prSet presAssocID="{09A68B4D-EAA4-4F50-8327-15E3BFA928BD}" presName="hierRoot2" presStyleCnt="0">
        <dgm:presLayoutVars>
          <dgm:hierBranch val="init"/>
        </dgm:presLayoutVars>
      </dgm:prSet>
      <dgm:spPr/>
    </dgm:pt>
    <dgm:pt modelId="{BD3D189C-6AE0-4FDB-948E-1F874C2BD2D9}" type="pres">
      <dgm:prSet presAssocID="{09A68B4D-EAA4-4F50-8327-15E3BFA928BD}" presName="rootComposite" presStyleCnt="0"/>
      <dgm:spPr/>
    </dgm:pt>
    <dgm:pt modelId="{F0C37806-5639-4496-A088-49B4A0064904}" type="pres">
      <dgm:prSet presAssocID="{09A68B4D-EAA4-4F50-8327-15E3BFA928BD}" presName="rootText" presStyleLbl="node2" presStyleIdx="1" presStyleCnt="2" custScaleX="42834" custScaleY="44199" custLinFactNeighborX="-36035" custLinFactNeighborY="87">
        <dgm:presLayoutVars>
          <dgm:chPref val="3"/>
        </dgm:presLayoutVars>
      </dgm:prSet>
      <dgm:spPr/>
    </dgm:pt>
    <dgm:pt modelId="{6F949E07-2408-4475-9941-610A9061A054}" type="pres">
      <dgm:prSet presAssocID="{09A68B4D-EAA4-4F50-8327-15E3BFA928BD}" presName="rootConnector" presStyleLbl="node2" presStyleIdx="1" presStyleCnt="2"/>
      <dgm:spPr/>
    </dgm:pt>
    <dgm:pt modelId="{4298ED9B-6EB6-4CD4-B3F1-5326CFAE39CE}" type="pres">
      <dgm:prSet presAssocID="{09A68B4D-EAA4-4F50-8327-15E3BFA928BD}" presName="hierChild4" presStyleCnt="0"/>
      <dgm:spPr/>
    </dgm:pt>
    <dgm:pt modelId="{46D93F33-1A8A-4881-B6EB-AAF6A0F5B1EE}" type="pres">
      <dgm:prSet presAssocID="{09A68B4D-EAA4-4F50-8327-15E3BFA928BD}" presName="hierChild5" presStyleCnt="0"/>
      <dgm:spPr/>
    </dgm:pt>
    <dgm:pt modelId="{CB25FC31-E513-4A90-A199-B110ACF1C388}" type="pres">
      <dgm:prSet presAssocID="{83E37D05-9D06-4030-A148-CBFE6D3FA143}" presName="hierChild3" presStyleCnt="0"/>
      <dgm:spPr/>
    </dgm:pt>
    <dgm:pt modelId="{D94A2352-8802-4B44-B50E-22396D63E82D}" type="pres">
      <dgm:prSet presAssocID="{2AAF3A39-4F98-4F1A-99AB-511822B4B13A}" presName="Name111" presStyleLbl="parChTrans1D2" presStyleIdx="2" presStyleCnt="3"/>
      <dgm:spPr/>
    </dgm:pt>
    <dgm:pt modelId="{CBB9A08D-7D8E-434B-B912-7532AD4E9304}" type="pres">
      <dgm:prSet presAssocID="{9C378BF1-A48D-4843-9241-91D2F9C8D806}" presName="hierRoot3" presStyleCnt="0">
        <dgm:presLayoutVars>
          <dgm:hierBranch val="init"/>
        </dgm:presLayoutVars>
      </dgm:prSet>
      <dgm:spPr/>
    </dgm:pt>
    <dgm:pt modelId="{99A397FB-019A-49AD-A776-8DB74D966123}" type="pres">
      <dgm:prSet presAssocID="{9C378BF1-A48D-4843-9241-91D2F9C8D806}" presName="rootComposite3" presStyleCnt="0"/>
      <dgm:spPr/>
    </dgm:pt>
    <dgm:pt modelId="{27E8A094-4020-4F6B-A5CF-FA5F9334D3A8}" type="pres">
      <dgm:prSet presAssocID="{9C378BF1-A48D-4843-9241-91D2F9C8D806}" presName="rootText3" presStyleLbl="asst1" presStyleIdx="0" presStyleCnt="1" custScaleX="49078" custScaleY="44118" custLinFactNeighborX="-31121">
        <dgm:presLayoutVars>
          <dgm:chPref val="3"/>
        </dgm:presLayoutVars>
      </dgm:prSet>
      <dgm:spPr/>
    </dgm:pt>
    <dgm:pt modelId="{D738CD79-3F15-4DAE-A6D9-36D5EE9856C4}" type="pres">
      <dgm:prSet presAssocID="{9C378BF1-A48D-4843-9241-91D2F9C8D806}" presName="rootConnector3" presStyleLbl="asst1" presStyleIdx="0" presStyleCnt="1"/>
      <dgm:spPr/>
    </dgm:pt>
    <dgm:pt modelId="{B158627D-5523-41AE-BE61-C0760F02F347}" type="pres">
      <dgm:prSet presAssocID="{9C378BF1-A48D-4843-9241-91D2F9C8D806}" presName="hierChild6" presStyleCnt="0"/>
      <dgm:spPr/>
    </dgm:pt>
    <dgm:pt modelId="{97EBCBBA-0E80-4C81-861E-AE07547024F3}" type="pres">
      <dgm:prSet presAssocID="{9C378BF1-A48D-4843-9241-91D2F9C8D806}" presName="hierChild7" presStyleCnt="0"/>
      <dgm:spPr/>
    </dgm:pt>
  </dgm:ptLst>
  <dgm:cxnLst>
    <dgm:cxn modelId="{08AE4F15-38BA-4E99-B608-655EA0056AA7}" type="presOf" srcId="{9BAC9FB6-507F-431B-BB8E-EEB285007C16}" destId="{1112EB1A-2494-4D34-90BC-39C1B81B8958}" srcOrd="0" destOrd="0" presId="urn:microsoft.com/office/officeart/2005/8/layout/orgChart1"/>
    <dgm:cxn modelId="{D54BCD36-907E-48EE-BB45-9C748EB9589E}" type="presOf" srcId="{9C378BF1-A48D-4843-9241-91D2F9C8D806}" destId="{27E8A094-4020-4F6B-A5CF-FA5F9334D3A8}" srcOrd="0" destOrd="0" presId="urn:microsoft.com/office/officeart/2005/8/layout/orgChart1"/>
    <dgm:cxn modelId="{860B913A-07D2-4355-AAC7-3B61812133B3}" srcId="{83E37D05-9D06-4030-A148-CBFE6D3FA143}" destId="{9BAC9FB6-507F-431B-BB8E-EEB285007C16}" srcOrd="1" destOrd="0" parTransId="{75FFE4F3-487B-4BAE-9A00-606D020E7166}" sibTransId="{C0170ED4-2622-41D2-A1F0-97B83ACDA8C4}"/>
    <dgm:cxn modelId="{D619093E-3C55-48DF-83F0-5A8CA6CBEEB9}" srcId="{CF773EB7-FEC9-4281-AB80-01C67C37CB63}" destId="{83E37D05-9D06-4030-A148-CBFE6D3FA143}" srcOrd="0" destOrd="0" parTransId="{B97BF066-542F-44BC-95C1-06166DEF9457}" sibTransId="{BAD5E5A2-9DF0-4EA8-971A-7EE4BF6715B3}"/>
    <dgm:cxn modelId="{B158485D-D16D-49DA-B7C9-57153E4B4F68}" type="presOf" srcId="{83E37D05-9D06-4030-A148-CBFE6D3FA143}" destId="{406B7249-31A4-4AC3-9C57-B5A6978F0D9E}" srcOrd="0" destOrd="0" presId="urn:microsoft.com/office/officeart/2005/8/layout/orgChart1"/>
    <dgm:cxn modelId="{5FCBDD71-3DA7-479C-9D40-4B2D6092B8D8}" type="presOf" srcId="{09A68B4D-EAA4-4F50-8327-15E3BFA928BD}" destId="{6F949E07-2408-4475-9941-610A9061A054}" srcOrd="1" destOrd="0" presId="urn:microsoft.com/office/officeart/2005/8/layout/orgChart1"/>
    <dgm:cxn modelId="{3C6AC657-14BE-47E0-A720-604AC2549694}" type="presOf" srcId="{9BAC9FB6-507F-431B-BB8E-EEB285007C16}" destId="{D65823D7-8D8F-482D-A910-0DAD152F05CF}" srcOrd="1" destOrd="0" presId="urn:microsoft.com/office/officeart/2005/8/layout/orgChart1"/>
    <dgm:cxn modelId="{98D3F093-0F5D-4883-B579-1D929051A28A}" type="presOf" srcId="{9C378BF1-A48D-4843-9241-91D2F9C8D806}" destId="{D738CD79-3F15-4DAE-A6D9-36D5EE9856C4}" srcOrd="1" destOrd="0" presId="urn:microsoft.com/office/officeart/2005/8/layout/orgChart1"/>
    <dgm:cxn modelId="{89C7409C-B983-4EC7-9CF0-C56DA45F8398}" type="presOf" srcId="{83E37D05-9D06-4030-A148-CBFE6D3FA143}" destId="{9E79903B-B9EC-4785-84F0-6642F0BB4252}" srcOrd="1" destOrd="0" presId="urn:microsoft.com/office/officeart/2005/8/layout/orgChart1"/>
    <dgm:cxn modelId="{AA3E09A2-81EF-4DDA-AD07-C0EDE52DE9D0}" type="presOf" srcId="{64EAC604-143A-4CAC-9517-97DA167E4380}" destId="{1EF6B18A-C337-443D-888D-25F41132A5CA}" srcOrd="0" destOrd="0" presId="urn:microsoft.com/office/officeart/2005/8/layout/orgChart1"/>
    <dgm:cxn modelId="{2C39FBA4-A35A-4726-AF01-940181918C91}" type="presOf" srcId="{CF773EB7-FEC9-4281-AB80-01C67C37CB63}" destId="{B89A7ECD-D015-41D1-B6B4-CF6B2187EEB7}" srcOrd="0" destOrd="0" presId="urn:microsoft.com/office/officeart/2005/8/layout/orgChart1"/>
    <dgm:cxn modelId="{648242C7-02A9-4CD1-A716-1DE8208AC681}" type="presOf" srcId="{09A68B4D-EAA4-4F50-8327-15E3BFA928BD}" destId="{F0C37806-5639-4496-A088-49B4A0064904}" srcOrd="0" destOrd="0" presId="urn:microsoft.com/office/officeart/2005/8/layout/orgChart1"/>
    <dgm:cxn modelId="{50172DD4-F7E2-4751-823D-E3B0DA424CCE}" type="presOf" srcId="{75FFE4F3-487B-4BAE-9A00-606D020E7166}" destId="{92500D4E-A124-4555-B6F6-E46C0898CAEF}" srcOrd="0" destOrd="0" presId="urn:microsoft.com/office/officeart/2005/8/layout/orgChart1"/>
    <dgm:cxn modelId="{59CA70E0-C421-422E-B0FB-E3D75D5E42F0}" type="presOf" srcId="{2AAF3A39-4F98-4F1A-99AB-511822B4B13A}" destId="{D94A2352-8802-4B44-B50E-22396D63E82D}" srcOrd="0" destOrd="0" presId="urn:microsoft.com/office/officeart/2005/8/layout/orgChart1"/>
    <dgm:cxn modelId="{32993DF0-12C0-4FDD-A276-75FF379E731B}" srcId="{83E37D05-9D06-4030-A148-CBFE6D3FA143}" destId="{09A68B4D-EAA4-4F50-8327-15E3BFA928BD}" srcOrd="2" destOrd="0" parTransId="{64EAC604-143A-4CAC-9517-97DA167E4380}" sibTransId="{F1DE5AA4-C0BA-4DDF-9863-BB30F02DB276}"/>
    <dgm:cxn modelId="{8BDB31F1-E6CE-47F0-B2E6-3FC92DDF49D4}" srcId="{83E37D05-9D06-4030-A148-CBFE6D3FA143}" destId="{9C378BF1-A48D-4843-9241-91D2F9C8D806}" srcOrd="0" destOrd="0" parTransId="{2AAF3A39-4F98-4F1A-99AB-511822B4B13A}" sibTransId="{DAE05A6A-8825-4DDE-952A-A0148E59B26F}"/>
    <dgm:cxn modelId="{95F6A1A6-C3DD-441E-959A-21AC8F4FFF62}" type="presParOf" srcId="{B89A7ECD-D015-41D1-B6B4-CF6B2187EEB7}" destId="{05705A24-A7A8-442C-A146-2C9183CD6B22}" srcOrd="0" destOrd="0" presId="urn:microsoft.com/office/officeart/2005/8/layout/orgChart1"/>
    <dgm:cxn modelId="{D7C80DC5-EA68-43CD-8FD5-93D5943B7A05}" type="presParOf" srcId="{05705A24-A7A8-442C-A146-2C9183CD6B22}" destId="{06C8473B-5F73-4205-9F78-D78225437F10}" srcOrd="0" destOrd="0" presId="urn:microsoft.com/office/officeart/2005/8/layout/orgChart1"/>
    <dgm:cxn modelId="{61C97788-2219-4C4D-BCF9-53D11D8D1E2E}" type="presParOf" srcId="{06C8473B-5F73-4205-9F78-D78225437F10}" destId="{406B7249-31A4-4AC3-9C57-B5A6978F0D9E}" srcOrd="0" destOrd="0" presId="urn:microsoft.com/office/officeart/2005/8/layout/orgChart1"/>
    <dgm:cxn modelId="{88288F24-20C0-4FA0-B980-B568DC149FDE}" type="presParOf" srcId="{06C8473B-5F73-4205-9F78-D78225437F10}" destId="{9E79903B-B9EC-4785-84F0-6642F0BB4252}" srcOrd="1" destOrd="0" presId="urn:microsoft.com/office/officeart/2005/8/layout/orgChart1"/>
    <dgm:cxn modelId="{ED816DE6-C83D-4DFF-B9BF-504BBA8555AB}" type="presParOf" srcId="{05705A24-A7A8-442C-A146-2C9183CD6B22}" destId="{801D7A03-BB14-4FCA-B992-6950E5770A77}" srcOrd="1" destOrd="0" presId="urn:microsoft.com/office/officeart/2005/8/layout/orgChart1"/>
    <dgm:cxn modelId="{C9A29D21-5341-4527-9F41-E54547B5E449}" type="presParOf" srcId="{801D7A03-BB14-4FCA-B992-6950E5770A77}" destId="{92500D4E-A124-4555-B6F6-E46C0898CAEF}" srcOrd="0" destOrd="0" presId="urn:microsoft.com/office/officeart/2005/8/layout/orgChart1"/>
    <dgm:cxn modelId="{EDDCE503-AA53-4832-8EDD-BBF521DA4EA5}" type="presParOf" srcId="{801D7A03-BB14-4FCA-B992-6950E5770A77}" destId="{BED327CB-041E-45CC-899C-5CB5360289D8}" srcOrd="1" destOrd="0" presId="urn:microsoft.com/office/officeart/2005/8/layout/orgChart1"/>
    <dgm:cxn modelId="{11AFF585-D27B-45CB-B1FD-DC4D426E27D3}" type="presParOf" srcId="{BED327CB-041E-45CC-899C-5CB5360289D8}" destId="{92F7BFA7-4BAE-4CD3-8DEA-C6A8F1C330F1}" srcOrd="0" destOrd="0" presId="urn:microsoft.com/office/officeart/2005/8/layout/orgChart1"/>
    <dgm:cxn modelId="{2F20EA09-CE5D-4836-B4D5-C2C81C8BDDB1}" type="presParOf" srcId="{92F7BFA7-4BAE-4CD3-8DEA-C6A8F1C330F1}" destId="{1112EB1A-2494-4D34-90BC-39C1B81B8958}" srcOrd="0" destOrd="0" presId="urn:microsoft.com/office/officeart/2005/8/layout/orgChart1"/>
    <dgm:cxn modelId="{5CCA38AB-C2DE-4F83-AAFD-0B65DAE214DD}" type="presParOf" srcId="{92F7BFA7-4BAE-4CD3-8DEA-C6A8F1C330F1}" destId="{D65823D7-8D8F-482D-A910-0DAD152F05CF}" srcOrd="1" destOrd="0" presId="urn:microsoft.com/office/officeart/2005/8/layout/orgChart1"/>
    <dgm:cxn modelId="{6AB6C558-B6D1-4979-A69A-5F28ED5C93E0}" type="presParOf" srcId="{BED327CB-041E-45CC-899C-5CB5360289D8}" destId="{D954C9E5-19AE-4515-9D15-429310E673D9}" srcOrd="1" destOrd="0" presId="urn:microsoft.com/office/officeart/2005/8/layout/orgChart1"/>
    <dgm:cxn modelId="{A346E9CF-78AE-4403-A447-8BD0306834B5}" type="presParOf" srcId="{BED327CB-041E-45CC-899C-5CB5360289D8}" destId="{FBC6652A-E3D3-4836-ABD5-732031715671}" srcOrd="2" destOrd="0" presId="urn:microsoft.com/office/officeart/2005/8/layout/orgChart1"/>
    <dgm:cxn modelId="{96E5A958-9519-4470-A349-7CADA561B4E9}" type="presParOf" srcId="{801D7A03-BB14-4FCA-B992-6950E5770A77}" destId="{1EF6B18A-C337-443D-888D-25F41132A5CA}" srcOrd="2" destOrd="0" presId="urn:microsoft.com/office/officeart/2005/8/layout/orgChart1"/>
    <dgm:cxn modelId="{5EF53259-5401-4725-AEFE-826E318F2BF2}" type="presParOf" srcId="{801D7A03-BB14-4FCA-B992-6950E5770A77}" destId="{11C98F25-0938-44FE-9990-53F4A9253B9F}" srcOrd="3" destOrd="0" presId="urn:microsoft.com/office/officeart/2005/8/layout/orgChart1"/>
    <dgm:cxn modelId="{FBE411AA-E30E-4C27-82CF-629E7CEAE912}" type="presParOf" srcId="{11C98F25-0938-44FE-9990-53F4A9253B9F}" destId="{BD3D189C-6AE0-4FDB-948E-1F874C2BD2D9}" srcOrd="0" destOrd="0" presId="urn:microsoft.com/office/officeart/2005/8/layout/orgChart1"/>
    <dgm:cxn modelId="{04893DCF-4BC2-46A7-8592-D09992F259AC}" type="presParOf" srcId="{BD3D189C-6AE0-4FDB-948E-1F874C2BD2D9}" destId="{F0C37806-5639-4496-A088-49B4A0064904}" srcOrd="0" destOrd="0" presId="urn:microsoft.com/office/officeart/2005/8/layout/orgChart1"/>
    <dgm:cxn modelId="{0B1E8462-F620-458F-BA89-239DDA16EEEE}" type="presParOf" srcId="{BD3D189C-6AE0-4FDB-948E-1F874C2BD2D9}" destId="{6F949E07-2408-4475-9941-610A9061A054}" srcOrd="1" destOrd="0" presId="urn:microsoft.com/office/officeart/2005/8/layout/orgChart1"/>
    <dgm:cxn modelId="{94EBFFC5-D6FE-405F-A9E0-37D05862F955}" type="presParOf" srcId="{11C98F25-0938-44FE-9990-53F4A9253B9F}" destId="{4298ED9B-6EB6-4CD4-B3F1-5326CFAE39CE}" srcOrd="1" destOrd="0" presId="urn:microsoft.com/office/officeart/2005/8/layout/orgChart1"/>
    <dgm:cxn modelId="{3F83613B-F737-4636-BB49-3FCB6162DC75}" type="presParOf" srcId="{11C98F25-0938-44FE-9990-53F4A9253B9F}" destId="{46D93F33-1A8A-4881-B6EB-AAF6A0F5B1EE}" srcOrd="2" destOrd="0" presId="urn:microsoft.com/office/officeart/2005/8/layout/orgChart1"/>
    <dgm:cxn modelId="{D7E45D81-9D82-4880-BCA2-4BAB4E373435}" type="presParOf" srcId="{05705A24-A7A8-442C-A146-2C9183CD6B22}" destId="{CB25FC31-E513-4A90-A199-B110ACF1C388}" srcOrd="2" destOrd="0" presId="urn:microsoft.com/office/officeart/2005/8/layout/orgChart1"/>
    <dgm:cxn modelId="{00CAC8F2-68E3-492F-83E7-45C42DDCA912}" type="presParOf" srcId="{CB25FC31-E513-4A90-A199-B110ACF1C388}" destId="{D94A2352-8802-4B44-B50E-22396D63E82D}" srcOrd="0" destOrd="0" presId="urn:microsoft.com/office/officeart/2005/8/layout/orgChart1"/>
    <dgm:cxn modelId="{FE2872CC-07C3-400B-8C5A-565D0860230B}" type="presParOf" srcId="{CB25FC31-E513-4A90-A199-B110ACF1C388}" destId="{CBB9A08D-7D8E-434B-B912-7532AD4E9304}" srcOrd="1" destOrd="0" presId="urn:microsoft.com/office/officeart/2005/8/layout/orgChart1"/>
    <dgm:cxn modelId="{08F4384D-E51B-4360-82C9-94FE08561193}" type="presParOf" srcId="{CBB9A08D-7D8E-434B-B912-7532AD4E9304}" destId="{99A397FB-019A-49AD-A776-8DB74D966123}" srcOrd="0" destOrd="0" presId="urn:microsoft.com/office/officeart/2005/8/layout/orgChart1"/>
    <dgm:cxn modelId="{C2CA74C3-431B-446E-8631-E149095870E3}" type="presParOf" srcId="{99A397FB-019A-49AD-A776-8DB74D966123}" destId="{27E8A094-4020-4F6B-A5CF-FA5F9334D3A8}" srcOrd="0" destOrd="0" presId="urn:microsoft.com/office/officeart/2005/8/layout/orgChart1"/>
    <dgm:cxn modelId="{B0859538-FB23-4902-9999-1396516E03B4}" type="presParOf" srcId="{99A397FB-019A-49AD-A776-8DB74D966123}" destId="{D738CD79-3F15-4DAE-A6D9-36D5EE9856C4}" srcOrd="1" destOrd="0" presId="urn:microsoft.com/office/officeart/2005/8/layout/orgChart1"/>
    <dgm:cxn modelId="{84F4613C-2438-47B8-9DDD-4D79D0485AD5}" type="presParOf" srcId="{CBB9A08D-7D8E-434B-B912-7532AD4E9304}" destId="{B158627D-5523-41AE-BE61-C0760F02F347}" srcOrd="1" destOrd="0" presId="urn:microsoft.com/office/officeart/2005/8/layout/orgChart1"/>
    <dgm:cxn modelId="{41DE791A-F753-4AB4-8EED-3039B611045B}" type="presParOf" srcId="{CBB9A08D-7D8E-434B-B912-7532AD4E9304}" destId="{97EBCBBA-0E80-4C81-861E-AE07547024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773EB7-FEC9-4281-AB80-01C67C37CB63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3E37D05-9D06-4030-A148-CBFE6D3FA143}">
      <dgm:prSet phldrT="[Texto]" custT="1"/>
      <dgm:spPr/>
      <dgm:t>
        <a:bodyPr/>
        <a:lstStyle/>
        <a:p>
          <a:pPr algn="ctr"/>
          <a:r>
            <a:rPr lang="es-MX" sz="1200" dirty="0"/>
            <a:t>Presidente</a:t>
          </a:r>
        </a:p>
      </dgm:t>
    </dgm:pt>
    <dgm:pt modelId="{B97BF066-542F-44BC-95C1-06166DEF9457}" type="parTrans" cxnId="{D619093E-3C55-48DF-83F0-5A8CA6CBEEB9}">
      <dgm:prSet/>
      <dgm:spPr/>
      <dgm:t>
        <a:bodyPr/>
        <a:lstStyle/>
        <a:p>
          <a:pPr algn="ctr"/>
          <a:endParaRPr lang="es-MX"/>
        </a:p>
      </dgm:t>
    </dgm:pt>
    <dgm:pt modelId="{BAD5E5A2-9DF0-4EA8-971A-7EE4BF6715B3}" type="sibTrans" cxnId="{D619093E-3C55-48DF-83F0-5A8CA6CBEEB9}">
      <dgm:prSet/>
      <dgm:spPr/>
      <dgm:t>
        <a:bodyPr/>
        <a:lstStyle/>
        <a:p>
          <a:pPr algn="ctr"/>
          <a:endParaRPr lang="es-MX"/>
        </a:p>
      </dgm:t>
    </dgm:pt>
    <dgm:pt modelId="{9BAC9FB6-507F-431B-BB8E-EEB285007C16}">
      <dgm:prSet phldrT="[Texto]" custT="1"/>
      <dgm:spPr/>
      <dgm:t>
        <a:bodyPr/>
        <a:lstStyle/>
        <a:p>
          <a:pPr algn="ctr"/>
          <a:r>
            <a:rPr lang="es-MX" sz="1200" dirty="0"/>
            <a:t>Vocales</a:t>
          </a:r>
        </a:p>
      </dgm:t>
    </dgm:pt>
    <dgm:pt modelId="{75FFE4F3-487B-4BAE-9A00-606D020E7166}" type="parTrans" cxnId="{860B913A-07D2-4355-AAC7-3B61812133B3}">
      <dgm:prSet/>
      <dgm:spPr/>
      <dgm:t>
        <a:bodyPr/>
        <a:lstStyle/>
        <a:p>
          <a:pPr algn="ctr"/>
          <a:endParaRPr lang="es-MX"/>
        </a:p>
      </dgm:t>
    </dgm:pt>
    <dgm:pt modelId="{C0170ED4-2622-41D2-A1F0-97B83ACDA8C4}" type="sibTrans" cxnId="{860B913A-07D2-4355-AAC7-3B61812133B3}">
      <dgm:prSet/>
      <dgm:spPr/>
      <dgm:t>
        <a:bodyPr/>
        <a:lstStyle/>
        <a:p>
          <a:pPr algn="ctr"/>
          <a:endParaRPr lang="es-MX"/>
        </a:p>
      </dgm:t>
    </dgm:pt>
    <dgm:pt modelId="{B89A7ECD-D015-41D1-B6B4-CF6B2187EEB7}" type="pres">
      <dgm:prSet presAssocID="{CF773EB7-FEC9-4281-AB80-01C67C37CB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705A24-A7A8-442C-A146-2C9183CD6B22}" type="pres">
      <dgm:prSet presAssocID="{83E37D05-9D06-4030-A148-CBFE6D3FA143}" presName="hierRoot1" presStyleCnt="0">
        <dgm:presLayoutVars>
          <dgm:hierBranch val="init"/>
        </dgm:presLayoutVars>
      </dgm:prSet>
      <dgm:spPr/>
    </dgm:pt>
    <dgm:pt modelId="{06C8473B-5F73-4205-9F78-D78225437F10}" type="pres">
      <dgm:prSet presAssocID="{83E37D05-9D06-4030-A148-CBFE6D3FA143}" presName="rootComposite1" presStyleCnt="0"/>
      <dgm:spPr/>
    </dgm:pt>
    <dgm:pt modelId="{406B7249-31A4-4AC3-9C57-B5A6978F0D9E}" type="pres">
      <dgm:prSet presAssocID="{83E37D05-9D06-4030-A148-CBFE6D3FA143}" presName="rootText1" presStyleLbl="node0" presStyleIdx="0" presStyleCnt="1" custScaleX="15476" custScaleY="12628" custLinFactNeighborX="-964" custLinFactNeighborY="-211">
        <dgm:presLayoutVars>
          <dgm:chPref val="3"/>
        </dgm:presLayoutVars>
      </dgm:prSet>
      <dgm:spPr/>
    </dgm:pt>
    <dgm:pt modelId="{9E79903B-B9EC-4785-84F0-6642F0BB4252}" type="pres">
      <dgm:prSet presAssocID="{83E37D05-9D06-4030-A148-CBFE6D3FA143}" presName="rootConnector1" presStyleLbl="node1" presStyleIdx="0" presStyleCnt="0"/>
      <dgm:spPr/>
    </dgm:pt>
    <dgm:pt modelId="{801D7A03-BB14-4FCA-B992-6950E5770A77}" type="pres">
      <dgm:prSet presAssocID="{83E37D05-9D06-4030-A148-CBFE6D3FA143}" presName="hierChild2" presStyleCnt="0"/>
      <dgm:spPr/>
    </dgm:pt>
    <dgm:pt modelId="{92500D4E-A124-4555-B6F6-E46C0898CAEF}" type="pres">
      <dgm:prSet presAssocID="{75FFE4F3-487B-4BAE-9A00-606D020E7166}" presName="Name37" presStyleLbl="parChTrans1D2" presStyleIdx="0" presStyleCnt="1"/>
      <dgm:spPr/>
    </dgm:pt>
    <dgm:pt modelId="{BED327CB-041E-45CC-899C-5CB5360289D8}" type="pres">
      <dgm:prSet presAssocID="{9BAC9FB6-507F-431B-BB8E-EEB285007C16}" presName="hierRoot2" presStyleCnt="0">
        <dgm:presLayoutVars>
          <dgm:hierBranch val="init"/>
        </dgm:presLayoutVars>
      </dgm:prSet>
      <dgm:spPr/>
    </dgm:pt>
    <dgm:pt modelId="{92F7BFA7-4BAE-4CD3-8DEA-C6A8F1C330F1}" type="pres">
      <dgm:prSet presAssocID="{9BAC9FB6-507F-431B-BB8E-EEB285007C16}" presName="rootComposite" presStyleCnt="0"/>
      <dgm:spPr/>
    </dgm:pt>
    <dgm:pt modelId="{1112EB1A-2494-4D34-90BC-39C1B81B8958}" type="pres">
      <dgm:prSet presAssocID="{9BAC9FB6-507F-431B-BB8E-EEB285007C16}" presName="rootText" presStyleLbl="node2" presStyleIdx="0" presStyleCnt="1" custScaleX="15476" custScaleY="12628" custLinFactNeighborX="-964" custLinFactNeighborY="-211">
        <dgm:presLayoutVars>
          <dgm:chPref val="3"/>
        </dgm:presLayoutVars>
      </dgm:prSet>
      <dgm:spPr/>
    </dgm:pt>
    <dgm:pt modelId="{D65823D7-8D8F-482D-A910-0DAD152F05CF}" type="pres">
      <dgm:prSet presAssocID="{9BAC9FB6-507F-431B-BB8E-EEB285007C16}" presName="rootConnector" presStyleLbl="node2" presStyleIdx="0" presStyleCnt="1"/>
      <dgm:spPr/>
    </dgm:pt>
    <dgm:pt modelId="{D954C9E5-19AE-4515-9D15-429310E673D9}" type="pres">
      <dgm:prSet presAssocID="{9BAC9FB6-507F-431B-BB8E-EEB285007C16}" presName="hierChild4" presStyleCnt="0"/>
      <dgm:spPr/>
    </dgm:pt>
    <dgm:pt modelId="{FBC6652A-E3D3-4836-ABD5-732031715671}" type="pres">
      <dgm:prSet presAssocID="{9BAC9FB6-507F-431B-BB8E-EEB285007C16}" presName="hierChild5" presStyleCnt="0"/>
      <dgm:spPr/>
    </dgm:pt>
    <dgm:pt modelId="{CB25FC31-E513-4A90-A199-B110ACF1C388}" type="pres">
      <dgm:prSet presAssocID="{83E37D05-9D06-4030-A148-CBFE6D3FA143}" presName="hierChild3" presStyleCnt="0"/>
      <dgm:spPr/>
    </dgm:pt>
  </dgm:ptLst>
  <dgm:cxnLst>
    <dgm:cxn modelId="{860B913A-07D2-4355-AAC7-3B61812133B3}" srcId="{83E37D05-9D06-4030-A148-CBFE6D3FA143}" destId="{9BAC9FB6-507F-431B-BB8E-EEB285007C16}" srcOrd="0" destOrd="0" parTransId="{75FFE4F3-487B-4BAE-9A00-606D020E7166}" sibTransId="{C0170ED4-2622-41D2-A1F0-97B83ACDA8C4}"/>
    <dgm:cxn modelId="{D619093E-3C55-48DF-83F0-5A8CA6CBEEB9}" srcId="{CF773EB7-FEC9-4281-AB80-01C67C37CB63}" destId="{83E37D05-9D06-4030-A148-CBFE6D3FA143}" srcOrd="0" destOrd="0" parTransId="{B97BF066-542F-44BC-95C1-06166DEF9457}" sibTransId="{BAD5E5A2-9DF0-4EA8-971A-7EE4BF6715B3}"/>
    <dgm:cxn modelId="{64DE8561-D0D4-4035-85D4-A5C354D56297}" type="presOf" srcId="{75FFE4F3-487B-4BAE-9A00-606D020E7166}" destId="{92500D4E-A124-4555-B6F6-E46C0898CAEF}" srcOrd="0" destOrd="0" presId="urn:microsoft.com/office/officeart/2005/8/layout/orgChart1"/>
    <dgm:cxn modelId="{EBC53748-DD8C-424D-BAA6-F8DE47A8A5B5}" type="presOf" srcId="{9BAC9FB6-507F-431B-BB8E-EEB285007C16}" destId="{1112EB1A-2494-4D34-90BC-39C1B81B8958}" srcOrd="0" destOrd="0" presId="urn:microsoft.com/office/officeart/2005/8/layout/orgChart1"/>
    <dgm:cxn modelId="{DE8E5370-F6D1-479C-86F5-F4EA2AFE7420}" type="presOf" srcId="{83E37D05-9D06-4030-A148-CBFE6D3FA143}" destId="{9E79903B-B9EC-4785-84F0-6642F0BB4252}" srcOrd="1" destOrd="0" presId="urn:microsoft.com/office/officeart/2005/8/layout/orgChart1"/>
    <dgm:cxn modelId="{30C15C5A-6A6A-42E1-ABAF-8D1676560927}" type="presOf" srcId="{CF773EB7-FEC9-4281-AB80-01C67C37CB63}" destId="{B89A7ECD-D015-41D1-B6B4-CF6B2187EEB7}" srcOrd="0" destOrd="0" presId="urn:microsoft.com/office/officeart/2005/8/layout/orgChart1"/>
    <dgm:cxn modelId="{45F621BA-5328-4C56-8F40-65C7EEB2C939}" type="presOf" srcId="{9BAC9FB6-507F-431B-BB8E-EEB285007C16}" destId="{D65823D7-8D8F-482D-A910-0DAD152F05CF}" srcOrd="1" destOrd="0" presId="urn:microsoft.com/office/officeart/2005/8/layout/orgChart1"/>
    <dgm:cxn modelId="{D9D080FA-92EF-4F1E-937E-18EA0A7E8917}" type="presOf" srcId="{83E37D05-9D06-4030-A148-CBFE6D3FA143}" destId="{406B7249-31A4-4AC3-9C57-B5A6978F0D9E}" srcOrd="0" destOrd="0" presId="urn:microsoft.com/office/officeart/2005/8/layout/orgChart1"/>
    <dgm:cxn modelId="{75FB3383-1E8B-4B3E-AA3F-7F64F4537B54}" type="presParOf" srcId="{B89A7ECD-D015-41D1-B6B4-CF6B2187EEB7}" destId="{05705A24-A7A8-442C-A146-2C9183CD6B22}" srcOrd="0" destOrd="0" presId="urn:microsoft.com/office/officeart/2005/8/layout/orgChart1"/>
    <dgm:cxn modelId="{0BD5775B-38EF-45D8-8CF5-F9D82B236B2F}" type="presParOf" srcId="{05705A24-A7A8-442C-A146-2C9183CD6B22}" destId="{06C8473B-5F73-4205-9F78-D78225437F10}" srcOrd="0" destOrd="0" presId="urn:microsoft.com/office/officeart/2005/8/layout/orgChart1"/>
    <dgm:cxn modelId="{FF8B171D-456B-417A-896C-5FBA8CFD9EFB}" type="presParOf" srcId="{06C8473B-5F73-4205-9F78-D78225437F10}" destId="{406B7249-31A4-4AC3-9C57-B5A6978F0D9E}" srcOrd="0" destOrd="0" presId="urn:microsoft.com/office/officeart/2005/8/layout/orgChart1"/>
    <dgm:cxn modelId="{5B3AE180-11B1-49A3-84C1-C0C8E6D46DF2}" type="presParOf" srcId="{06C8473B-5F73-4205-9F78-D78225437F10}" destId="{9E79903B-B9EC-4785-84F0-6642F0BB4252}" srcOrd="1" destOrd="0" presId="urn:microsoft.com/office/officeart/2005/8/layout/orgChart1"/>
    <dgm:cxn modelId="{E70329B6-B6E7-4669-871B-7DABC6F79C4C}" type="presParOf" srcId="{05705A24-A7A8-442C-A146-2C9183CD6B22}" destId="{801D7A03-BB14-4FCA-B992-6950E5770A77}" srcOrd="1" destOrd="0" presId="urn:microsoft.com/office/officeart/2005/8/layout/orgChart1"/>
    <dgm:cxn modelId="{874A27AD-AED2-4D5A-A952-FD2D88776F71}" type="presParOf" srcId="{801D7A03-BB14-4FCA-B992-6950E5770A77}" destId="{92500D4E-A124-4555-B6F6-E46C0898CAEF}" srcOrd="0" destOrd="0" presId="urn:microsoft.com/office/officeart/2005/8/layout/orgChart1"/>
    <dgm:cxn modelId="{B50E6182-7AB8-4EBA-B15E-6D7EC50FE763}" type="presParOf" srcId="{801D7A03-BB14-4FCA-B992-6950E5770A77}" destId="{BED327CB-041E-45CC-899C-5CB5360289D8}" srcOrd="1" destOrd="0" presId="urn:microsoft.com/office/officeart/2005/8/layout/orgChart1"/>
    <dgm:cxn modelId="{61F836A4-F9D1-481A-AB42-1044E87FBEC9}" type="presParOf" srcId="{BED327CB-041E-45CC-899C-5CB5360289D8}" destId="{92F7BFA7-4BAE-4CD3-8DEA-C6A8F1C330F1}" srcOrd="0" destOrd="0" presId="urn:microsoft.com/office/officeart/2005/8/layout/orgChart1"/>
    <dgm:cxn modelId="{31A29859-A58C-4069-9261-686153666C70}" type="presParOf" srcId="{92F7BFA7-4BAE-4CD3-8DEA-C6A8F1C330F1}" destId="{1112EB1A-2494-4D34-90BC-39C1B81B8958}" srcOrd="0" destOrd="0" presId="urn:microsoft.com/office/officeart/2005/8/layout/orgChart1"/>
    <dgm:cxn modelId="{AF2730A3-29ED-4284-8AB0-346B65DDF2AE}" type="presParOf" srcId="{92F7BFA7-4BAE-4CD3-8DEA-C6A8F1C330F1}" destId="{D65823D7-8D8F-482D-A910-0DAD152F05CF}" srcOrd="1" destOrd="0" presId="urn:microsoft.com/office/officeart/2005/8/layout/orgChart1"/>
    <dgm:cxn modelId="{DB7D0AF0-646E-4122-A1AA-84F401AB8DE0}" type="presParOf" srcId="{BED327CB-041E-45CC-899C-5CB5360289D8}" destId="{D954C9E5-19AE-4515-9D15-429310E673D9}" srcOrd="1" destOrd="0" presId="urn:microsoft.com/office/officeart/2005/8/layout/orgChart1"/>
    <dgm:cxn modelId="{F7D40F6F-34CD-4A6A-9B03-2A03D23F82C0}" type="presParOf" srcId="{BED327CB-041E-45CC-899C-5CB5360289D8}" destId="{FBC6652A-E3D3-4836-ABD5-732031715671}" srcOrd="2" destOrd="0" presId="urn:microsoft.com/office/officeart/2005/8/layout/orgChart1"/>
    <dgm:cxn modelId="{13E01BF6-CA9C-48C3-8416-F40E780C6011}" type="presParOf" srcId="{05705A24-A7A8-442C-A146-2C9183CD6B22}" destId="{CB25FC31-E513-4A90-A199-B110ACF1C3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84369-8EAD-4811-B5E7-F71159FB0369}">
      <dsp:nvSpPr>
        <dsp:cNvPr id="0" name=""/>
        <dsp:cNvSpPr/>
      </dsp:nvSpPr>
      <dsp:spPr>
        <a:xfrm>
          <a:off x="2495525" y="530076"/>
          <a:ext cx="310539" cy="488430"/>
        </a:xfrm>
        <a:custGeom>
          <a:avLst/>
          <a:gdLst/>
          <a:ahLst/>
          <a:cxnLst/>
          <a:rect l="0" t="0" r="0" b="0"/>
          <a:pathLst>
            <a:path>
              <a:moveTo>
                <a:pt x="310539" y="0"/>
              </a:moveTo>
              <a:lnTo>
                <a:pt x="310539" y="488430"/>
              </a:lnTo>
              <a:lnTo>
                <a:pt x="0" y="4884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66F55-2178-48F9-85E6-778CCBE7F128}">
      <dsp:nvSpPr>
        <dsp:cNvPr id="0" name=""/>
        <dsp:cNvSpPr/>
      </dsp:nvSpPr>
      <dsp:spPr>
        <a:xfrm>
          <a:off x="2806065" y="2036253"/>
          <a:ext cx="1282784" cy="222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16"/>
              </a:lnTo>
              <a:lnTo>
                <a:pt x="1282784" y="111316"/>
              </a:lnTo>
              <a:lnTo>
                <a:pt x="1282784" y="2226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32FC8-5F29-4381-9672-D6EAA3175757}">
      <dsp:nvSpPr>
        <dsp:cNvPr id="0" name=""/>
        <dsp:cNvSpPr/>
      </dsp:nvSpPr>
      <dsp:spPr>
        <a:xfrm>
          <a:off x="2382003" y="2788962"/>
          <a:ext cx="159022" cy="12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0378"/>
              </a:lnTo>
              <a:lnTo>
                <a:pt x="159022" y="12403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C0040-39AD-4877-A228-B9E8CD73293A}">
      <dsp:nvSpPr>
        <dsp:cNvPr id="0" name=""/>
        <dsp:cNvSpPr/>
      </dsp:nvSpPr>
      <dsp:spPr>
        <a:xfrm>
          <a:off x="2382003" y="2788962"/>
          <a:ext cx="159022" cy="487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670"/>
              </a:lnTo>
              <a:lnTo>
                <a:pt x="159022" y="4876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E46A-B882-4518-BDE0-309B706EAB2D}">
      <dsp:nvSpPr>
        <dsp:cNvPr id="0" name=""/>
        <dsp:cNvSpPr/>
      </dsp:nvSpPr>
      <dsp:spPr>
        <a:xfrm>
          <a:off x="2760345" y="2036253"/>
          <a:ext cx="91440" cy="2226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6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D4225-1C0E-4A83-AA0F-5ED6158769F2}">
      <dsp:nvSpPr>
        <dsp:cNvPr id="0" name=""/>
        <dsp:cNvSpPr/>
      </dsp:nvSpPr>
      <dsp:spPr>
        <a:xfrm>
          <a:off x="1523280" y="2036253"/>
          <a:ext cx="1282784" cy="222632"/>
        </a:xfrm>
        <a:custGeom>
          <a:avLst/>
          <a:gdLst/>
          <a:ahLst/>
          <a:cxnLst/>
          <a:rect l="0" t="0" r="0" b="0"/>
          <a:pathLst>
            <a:path>
              <a:moveTo>
                <a:pt x="1282784" y="0"/>
              </a:moveTo>
              <a:lnTo>
                <a:pt x="1282784" y="111316"/>
              </a:lnTo>
              <a:lnTo>
                <a:pt x="0" y="111316"/>
              </a:lnTo>
              <a:lnTo>
                <a:pt x="0" y="22263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6BDC8-FDCD-405D-91AE-B0C5B6F8D25E}">
      <dsp:nvSpPr>
        <dsp:cNvPr id="0" name=""/>
        <dsp:cNvSpPr/>
      </dsp:nvSpPr>
      <dsp:spPr>
        <a:xfrm>
          <a:off x="2760345" y="530076"/>
          <a:ext cx="91440" cy="9761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61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96617-7096-4911-9312-7B8B3E1F9738}">
      <dsp:nvSpPr>
        <dsp:cNvPr id="0" name=""/>
        <dsp:cNvSpPr/>
      </dsp:nvSpPr>
      <dsp:spPr>
        <a:xfrm>
          <a:off x="2275988" y="0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Dirección General</a:t>
          </a:r>
        </a:p>
      </dsp:txBody>
      <dsp:txXfrm>
        <a:off x="2275988" y="0"/>
        <a:ext cx="1060152" cy="530076"/>
      </dsp:txXfrm>
    </dsp:sp>
    <dsp:sp modelId="{EF83E166-C24B-4781-A36D-A0419364BC56}">
      <dsp:nvSpPr>
        <dsp:cNvPr id="0" name=""/>
        <dsp:cNvSpPr/>
      </dsp:nvSpPr>
      <dsp:spPr>
        <a:xfrm>
          <a:off x="2275988" y="1506177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Sub Dirección</a:t>
          </a:r>
        </a:p>
      </dsp:txBody>
      <dsp:txXfrm>
        <a:off x="2275988" y="1506177"/>
        <a:ext cx="1060152" cy="530076"/>
      </dsp:txXfrm>
    </dsp:sp>
    <dsp:sp modelId="{E6C4EB13-A0CC-4A9D-ACED-A7BB5356B3A1}">
      <dsp:nvSpPr>
        <dsp:cNvPr id="0" name=""/>
        <dsp:cNvSpPr/>
      </dsp:nvSpPr>
      <dsp:spPr>
        <a:xfrm>
          <a:off x="993203" y="2258886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Administración</a:t>
          </a:r>
        </a:p>
      </dsp:txBody>
      <dsp:txXfrm>
        <a:off x="993203" y="2258886"/>
        <a:ext cx="1060152" cy="530076"/>
      </dsp:txXfrm>
    </dsp:sp>
    <dsp:sp modelId="{499CF721-C449-46C3-9C8C-3F4FBBF070DE}">
      <dsp:nvSpPr>
        <dsp:cNvPr id="0" name=""/>
        <dsp:cNvSpPr/>
      </dsp:nvSpPr>
      <dsp:spPr>
        <a:xfrm>
          <a:off x="2275988" y="2258886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Investigación</a:t>
          </a:r>
        </a:p>
      </dsp:txBody>
      <dsp:txXfrm>
        <a:off x="2275988" y="2258886"/>
        <a:ext cx="1060152" cy="530076"/>
      </dsp:txXfrm>
    </dsp:sp>
    <dsp:sp modelId="{C6ED070B-C92D-4D54-A97C-AE9C5F6B3192}">
      <dsp:nvSpPr>
        <dsp:cNvPr id="0" name=""/>
        <dsp:cNvSpPr/>
      </dsp:nvSpPr>
      <dsp:spPr>
        <a:xfrm>
          <a:off x="2541026" y="3011594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Sitios Clínicos</a:t>
          </a:r>
        </a:p>
      </dsp:txBody>
      <dsp:txXfrm>
        <a:off x="2541026" y="3011594"/>
        <a:ext cx="1060152" cy="530076"/>
      </dsp:txXfrm>
    </dsp:sp>
    <dsp:sp modelId="{FC79801A-E496-4E4A-8B92-232627D1F268}">
      <dsp:nvSpPr>
        <dsp:cNvPr id="0" name=""/>
        <dsp:cNvSpPr/>
      </dsp:nvSpPr>
      <dsp:spPr>
        <a:xfrm>
          <a:off x="2541026" y="3764302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Unidad Clínica</a:t>
          </a:r>
        </a:p>
      </dsp:txBody>
      <dsp:txXfrm>
        <a:off x="2541026" y="3764302"/>
        <a:ext cx="1060152" cy="530076"/>
      </dsp:txXfrm>
    </dsp:sp>
    <dsp:sp modelId="{153F6AF5-95DC-4D4A-BBF4-C4FE136750A3}">
      <dsp:nvSpPr>
        <dsp:cNvPr id="0" name=""/>
        <dsp:cNvSpPr/>
      </dsp:nvSpPr>
      <dsp:spPr>
        <a:xfrm>
          <a:off x="3558773" y="2258886"/>
          <a:ext cx="1060152" cy="5300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300" kern="1200" dirty="0"/>
            <a:t>I + D</a:t>
          </a:r>
        </a:p>
      </dsp:txBody>
      <dsp:txXfrm>
        <a:off x="3558773" y="2258886"/>
        <a:ext cx="1060152" cy="530076"/>
      </dsp:txXfrm>
    </dsp:sp>
    <dsp:sp modelId="{53E9126E-011F-40C2-884B-17C78531AE4C}">
      <dsp:nvSpPr>
        <dsp:cNvPr id="0" name=""/>
        <dsp:cNvSpPr/>
      </dsp:nvSpPr>
      <dsp:spPr>
        <a:xfrm>
          <a:off x="1435372" y="753469"/>
          <a:ext cx="1060152" cy="530076"/>
        </a:xfrm>
        <a:prstGeom prst="rect">
          <a:avLst/>
        </a:prstGeom>
        <a:solidFill>
          <a:srgbClr val="CCEC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Comité de Ética</a:t>
          </a:r>
        </a:p>
      </dsp:txBody>
      <dsp:txXfrm>
        <a:off x="1435372" y="753469"/>
        <a:ext cx="1060152" cy="530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A2352-8802-4B44-B50E-22396D63E82D}">
      <dsp:nvSpPr>
        <dsp:cNvPr id="0" name=""/>
        <dsp:cNvSpPr/>
      </dsp:nvSpPr>
      <dsp:spPr>
        <a:xfrm>
          <a:off x="2169491" y="514619"/>
          <a:ext cx="244571" cy="1071456"/>
        </a:xfrm>
        <a:custGeom>
          <a:avLst/>
          <a:gdLst/>
          <a:ahLst/>
          <a:cxnLst/>
          <a:rect l="0" t="0" r="0" b="0"/>
          <a:pathLst>
            <a:path>
              <a:moveTo>
                <a:pt x="244571" y="0"/>
              </a:moveTo>
              <a:lnTo>
                <a:pt x="244571" y="1071456"/>
              </a:lnTo>
              <a:lnTo>
                <a:pt x="0" y="10714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6B18A-C337-443D-888D-25F41132A5CA}">
      <dsp:nvSpPr>
        <dsp:cNvPr id="0" name=""/>
        <dsp:cNvSpPr/>
      </dsp:nvSpPr>
      <dsp:spPr>
        <a:xfrm>
          <a:off x="2414063" y="514619"/>
          <a:ext cx="701687" cy="214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9150"/>
              </a:lnTo>
              <a:lnTo>
                <a:pt x="701687" y="1899150"/>
              </a:lnTo>
              <a:lnTo>
                <a:pt x="701687" y="21437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00D4E-A124-4555-B6F6-E46C0898CAEF}">
      <dsp:nvSpPr>
        <dsp:cNvPr id="0" name=""/>
        <dsp:cNvSpPr/>
      </dsp:nvSpPr>
      <dsp:spPr>
        <a:xfrm>
          <a:off x="1670635" y="514619"/>
          <a:ext cx="743427" cy="2142912"/>
        </a:xfrm>
        <a:custGeom>
          <a:avLst/>
          <a:gdLst/>
          <a:ahLst/>
          <a:cxnLst/>
          <a:rect l="0" t="0" r="0" b="0"/>
          <a:pathLst>
            <a:path>
              <a:moveTo>
                <a:pt x="743427" y="0"/>
              </a:moveTo>
              <a:lnTo>
                <a:pt x="743427" y="1898341"/>
              </a:lnTo>
              <a:lnTo>
                <a:pt x="0" y="1898341"/>
              </a:lnTo>
              <a:lnTo>
                <a:pt x="0" y="21429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B7249-31A4-4AC3-9C57-B5A6978F0D9E}">
      <dsp:nvSpPr>
        <dsp:cNvPr id="0" name=""/>
        <dsp:cNvSpPr/>
      </dsp:nvSpPr>
      <dsp:spPr>
        <a:xfrm>
          <a:off x="1842487" y="809"/>
          <a:ext cx="1143150" cy="5138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Presidente</a:t>
          </a:r>
        </a:p>
      </dsp:txBody>
      <dsp:txXfrm>
        <a:off x="1842487" y="809"/>
        <a:ext cx="1143150" cy="513809"/>
      </dsp:txXfrm>
    </dsp:sp>
    <dsp:sp modelId="{1112EB1A-2494-4D34-90BC-39C1B81B8958}">
      <dsp:nvSpPr>
        <dsp:cNvPr id="0" name=""/>
        <dsp:cNvSpPr/>
      </dsp:nvSpPr>
      <dsp:spPr>
        <a:xfrm>
          <a:off x="1099060" y="2657532"/>
          <a:ext cx="1143150" cy="5138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Vocales</a:t>
          </a:r>
        </a:p>
      </dsp:txBody>
      <dsp:txXfrm>
        <a:off x="1099060" y="2657532"/>
        <a:ext cx="1143150" cy="513809"/>
      </dsp:txXfrm>
    </dsp:sp>
    <dsp:sp modelId="{F0C37806-5639-4496-A088-49B4A0064904}">
      <dsp:nvSpPr>
        <dsp:cNvPr id="0" name=""/>
        <dsp:cNvSpPr/>
      </dsp:nvSpPr>
      <dsp:spPr>
        <a:xfrm>
          <a:off x="2616894" y="2658341"/>
          <a:ext cx="997712" cy="5147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Núcleo afectado</a:t>
          </a:r>
        </a:p>
      </dsp:txBody>
      <dsp:txXfrm>
        <a:off x="2616894" y="2658341"/>
        <a:ext cx="997712" cy="514753"/>
      </dsp:txXfrm>
    </dsp:sp>
    <dsp:sp modelId="{27E8A094-4020-4F6B-A5CF-FA5F9334D3A8}">
      <dsp:nvSpPr>
        <dsp:cNvPr id="0" name=""/>
        <dsp:cNvSpPr/>
      </dsp:nvSpPr>
      <dsp:spPr>
        <a:xfrm>
          <a:off x="1026340" y="1329170"/>
          <a:ext cx="1143150" cy="51380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Vocal Secretario</a:t>
          </a:r>
        </a:p>
      </dsp:txBody>
      <dsp:txXfrm>
        <a:off x="1026340" y="1329170"/>
        <a:ext cx="1143150" cy="513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00D4E-A124-4555-B6F6-E46C0898CAEF}">
      <dsp:nvSpPr>
        <dsp:cNvPr id="0" name=""/>
        <dsp:cNvSpPr/>
      </dsp:nvSpPr>
      <dsp:spPr>
        <a:xfrm>
          <a:off x="2669472" y="595197"/>
          <a:ext cx="91440" cy="19712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12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B7249-31A4-4AC3-9C57-B5A6978F0D9E}">
      <dsp:nvSpPr>
        <dsp:cNvPr id="0" name=""/>
        <dsp:cNvSpPr/>
      </dsp:nvSpPr>
      <dsp:spPr>
        <a:xfrm>
          <a:off x="1985760" y="0"/>
          <a:ext cx="1458864" cy="5951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Presidente</a:t>
          </a:r>
        </a:p>
      </dsp:txBody>
      <dsp:txXfrm>
        <a:off x="1985760" y="0"/>
        <a:ext cx="1458864" cy="595197"/>
      </dsp:txXfrm>
    </dsp:sp>
    <dsp:sp modelId="{1112EB1A-2494-4D34-90BC-39C1B81B8958}">
      <dsp:nvSpPr>
        <dsp:cNvPr id="0" name=""/>
        <dsp:cNvSpPr/>
      </dsp:nvSpPr>
      <dsp:spPr>
        <a:xfrm>
          <a:off x="1985760" y="2566397"/>
          <a:ext cx="1458864" cy="59519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Vocales</a:t>
          </a:r>
        </a:p>
      </dsp:txBody>
      <dsp:txXfrm>
        <a:off x="1985760" y="2566397"/>
        <a:ext cx="1458864" cy="59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957AC3C-DDEA-4532-BB3E-F3693C8F892B}" type="datetimeFigureOut">
              <a:rPr lang="es-MX"/>
              <a:pPr>
                <a:defRPr/>
              </a:pPr>
              <a:t>21/01/2022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EE40328-E07F-4DFD-B709-B494048BBB88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32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E40328-E07F-4DFD-B709-B494048BBB88}" type="slidenum">
              <a:rPr lang="es-MX" smtClean="0"/>
              <a:pPr>
                <a:defRPr/>
              </a:pPr>
              <a:t>77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09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EE875-976C-4BCE-960B-A63101E2B5D1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88348-1D89-4362-BD6C-592D8FCFDFB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06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0D12D-8E97-45E2-9298-783BDC08398C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E4C4B-062E-4D63-99AB-3FBDB443208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268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E4689-F395-4269-8825-75E2B5CEBFB2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5D134-87C8-482A-AC73-4909496F599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256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5D5A67F-83AB-4630-B23A-52422220D447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A44B514-D670-48CE-9FE3-85045699CDE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677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5D5A67F-83AB-4630-B23A-52422220D447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A44B514-D670-48CE-9FE3-85045699CDE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677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A2E6EDD-CDBB-4C9E-9437-BD7C57D2D6BB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6B07005-1E04-4CD5-939C-7098BF4288C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825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F6B86D5-C188-4490-88B0-71073CFB12EF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2B93E52-AAE6-4F02-BA5E-3713394268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213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0F0363F-B533-4EBA-9BD6-A65E28EAE606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9585207-C486-4718-9375-E4D30681BAB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84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243BC9A-1F76-4929-B679-F4A44E0D8A60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895D8E-1972-46D2-B4EA-03EBE0DCC94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200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7EB8797-EAD5-4CB5-A28E-A931CE786EA1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A6235B0-8D23-4148-B5D8-47B15C5ED2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217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7242E3A-22C7-4234-B107-A3DB5C2EE71C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C67F890-4B60-46B1-8600-99F0F330B8D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09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DA468-33CB-4DBA-A3EB-773CACF73ED0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095D2-E6B1-441E-82C1-240D425D336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0394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E14EED3-B7F8-400B-A40A-8E21F399CC59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10963C4-5B2C-46D8-892D-95459C4795E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020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A1E1DA0-54FD-465D-A750-A7987252C572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4DC0383-66CA-40FA-9981-E2AE582F662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64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2CDC78B-BE19-486B-A493-DDECCB513E4D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7D661B-64E7-4FAA-BC8E-836B7B1C6FE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431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8F80642-1E89-4DE7-8340-4D45733BE339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B9A314C-4E72-4392-9937-F13D7FD282B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472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E9E172D-BCEE-4582-A514-BA5FBD632FDC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D977614-C8DD-44EA-9CD0-E81AAE7BA9B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953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FE425D27-E4D4-45B4-B184-C602A4E24545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920BAED-CCC6-47BA-9E57-674DFBCDE77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49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571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684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8174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056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29A6-BD45-4DFD-97A9-8EA241EC23CC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701B0-949F-4A63-9AB4-30F11BE9E2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46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54731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6118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593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21723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5478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2282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5321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F6B86D5-C188-4490-88B0-71073CFB12EF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2B93E52-AAE6-4F02-BA5E-3713394268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55200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6267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96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9C0BD-61AC-400B-9FC7-7EE1D3B9E8F5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4D62D-BABA-40B2-8CE4-11A8511A7A0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634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1738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2052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6024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0676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1269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27909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024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0445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79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508BD-BDDE-4B17-9304-EF28A57C5275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728EA-151D-4022-927F-13FAA3BA2B7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11635-B947-4DD8-AFC4-B240DB44387D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B2D4A-675E-4166-964D-095AC5BB592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22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6D236-53A1-4A42-A3D0-0F47202E8247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7007-7609-4EA2-859C-6914D37A23F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57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B379-D593-49A7-BC61-C907B06D1B4F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F38BF-29A1-4ED9-9A15-3BD87A23CC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2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9B1C1-71CD-47DD-8775-139AFFBF156E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B9402-4BE6-41DB-9F62-A48128AF9F6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85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89E490-D7FA-4E52-AEDD-7E1632EE4325}" type="datetimeFigureOut">
              <a:rPr lang="es-ES"/>
              <a:pPr>
                <a:defRPr/>
              </a:pPr>
              <a:t>21/01/2022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7D1020-8829-44BB-B19F-08F09976FD1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18" r:id="rId5"/>
    <p:sldLayoutId id="2147485519" r:id="rId6"/>
    <p:sldLayoutId id="2147485520" r:id="rId7"/>
    <p:sldLayoutId id="2147485521" r:id="rId8"/>
    <p:sldLayoutId id="2147485522" r:id="rId9"/>
    <p:sldLayoutId id="2147485523" r:id="rId10"/>
    <p:sldLayoutId id="2147485524" r:id="rId11"/>
    <p:sldLayoutId id="2147485537" r:id="rId12"/>
    <p:sldLayoutId id="214748553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</a:p>
        </p:txBody>
      </p:sp>
      <p:sp>
        <p:nvSpPr>
          <p:cNvPr id="2052" name="Line 11"/>
          <p:cNvSpPr>
            <a:spLocks noChangeShapeType="1"/>
          </p:cNvSpPr>
          <p:nvPr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2540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1" name="5 Marcador de número de diapositiva"/>
          <p:cNvSpPr txBox="1">
            <a:spLocks/>
          </p:cNvSpPr>
          <p:nvPr/>
        </p:nvSpPr>
        <p:spPr>
          <a:xfrm>
            <a:off x="3193504" y="6337263"/>
            <a:ext cx="2818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MX"/>
            </a:defPPr>
            <a:lvl1pPr marL="0" algn="r" defTabSz="914400" rtl="0" eaLnBrk="1" latinLnBrk="0" hangingPunct="1"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www.uis.com.mx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516216" y="628518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latin typeface="Freestyle Script" panose="030804020302050B0404" pitchFamily="66" charset="0"/>
              </a:rPr>
              <a:t>Servicios para la ciencia</a:t>
            </a:r>
            <a:r>
              <a:rPr lang="es-MX" sz="1200" b="1" dirty="0">
                <a:latin typeface="Freestyle Script" panose="030804020302050B0404" pitchFamily="66" charset="0"/>
              </a:rPr>
              <a:t>®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85774" y="6381328"/>
            <a:ext cx="1801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© Grupo UIS, Año 2022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85750"/>
            <a:ext cx="221456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 Rectángulo"/>
          <p:cNvSpPr>
            <a:spLocks noChangeArrowheads="1"/>
          </p:cNvSpPr>
          <p:nvPr/>
        </p:nvSpPr>
        <p:spPr bwMode="auto">
          <a:xfrm>
            <a:off x="6804248" y="47535"/>
            <a:ext cx="19295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altLang="es-MX" sz="7200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MX" altLang="es-MX" sz="4800" dirty="0"/>
              <a:t>UIS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25" r:id="rId1"/>
    <p:sldLayoutId id="2147485526" r:id="rId2"/>
    <p:sldLayoutId id="2147485527" r:id="rId3"/>
    <p:sldLayoutId id="2147485528" r:id="rId4"/>
    <p:sldLayoutId id="2147485529" r:id="rId5"/>
    <p:sldLayoutId id="2147485530" r:id="rId6"/>
    <p:sldLayoutId id="2147485531" r:id="rId7"/>
    <p:sldLayoutId id="2147485532" r:id="rId8"/>
    <p:sldLayoutId id="2147485533" r:id="rId9"/>
    <p:sldLayoutId id="2147485534" r:id="rId10"/>
    <p:sldLayoutId id="2147485535" r:id="rId11"/>
    <p:sldLayoutId id="214748553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50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0AD7D-8CAD-42F4-A82A-4A54BBBC20CD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525C-76B1-47E9-9ACD-0DDFCC424F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0126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40" r:id="rId1"/>
    <p:sldLayoutId id="2147485541" r:id="rId2"/>
    <p:sldLayoutId id="2147485542" r:id="rId3"/>
    <p:sldLayoutId id="2147485543" r:id="rId4"/>
    <p:sldLayoutId id="2147485544" r:id="rId5"/>
    <p:sldLayoutId id="2147485545" r:id="rId6"/>
    <p:sldLayoutId id="2147485546" r:id="rId7"/>
    <p:sldLayoutId id="2147485547" r:id="rId8"/>
    <p:sldLayoutId id="2147485548" r:id="rId9"/>
    <p:sldLayoutId id="2147485549" r:id="rId10"/>
    <p:sldLayoutId id="2147485550" r:id="rId11"/>
    <p:sldLayoutId id="21474855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03C9-3B4C-4574-9DDC-1551A08DAF3A}" type="datetimeFigureOut">
              <a:rPr lang="es-MX" smtClean="0"/>
              <a:t>21/01/2022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336D7-88AE-48E2-9F98-55A433B41B4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861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2" r:id="rId1"/>
    <p:sldLayoutId id="2147485553" r:id="rId2"/>
    <p:sldLayoutId id="2147485554" r:id="rId3"/>
    <p:sldLayoutId id="2147485555" r:id="rId4"/>
    <p:sldLayoutId id="2147485556" r:id="rId5"/>
    <p:sldLayoutId id="2147485557" r:id="rId6"/>
    <p:sldLayoutId id="2147485558" r:id="rId7"/>
    <p:sldLayoutId id="2147485559" r:id="rId8"/>
    <p:sldLayoutId id="2147485560" r:id="rId9"/>
    <p:sldLayoutId id="2147485561" r:id="rId10"/>
    <p:sldLayoutId id="21474855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.mx/url?sa=i&amp;rct=j&amp;q=&amp;esrc=s&amp;source=images&amp;cd=&amp;cad=rja&amp;uact=8&amp;ved=0ahUKEwjS-7Kb34rMAhUJmYMKHSEOBdcQjRwIBw&amp;url=http://es.123rf.com/imagenes-de-archivo/auditor%C3%ADa.html&amp;psig=AFQjCNFKITxWYKpsCu3pWaadmNzHaKaeFg&amp;ust=1460606847241172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jpeg"/><Relationship Id="rId5" Type="http://schemas.openxmlformats.org/officeDocument/2006/relationships/hyperlink" Target="http://www.google.com.mx/url?sa=i&amp;rct=j&amp;q=&amp;esrc=s&amp;source=images&amp;cd=&amp;cad=rja&amp;uact=8&amp;ved=0ahUKEwi-5cSs4IrMAhXMlIMKHa8yCzMQjRwIBw&amp;url=http://es.123rf.com/photo_15933763_personaje-de-dibujos-animados-con-orange-portapapeles-y-palet-fondo-blanco.html&amp;bvm=bv.119408272,d.amc&amp;psig=AFQjCNHidOcsfRjTL3kB6aeFmxXCcnnZ1g&amp;ust=1460607055176870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3.jpeg"/><Relationship Id="rId9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180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446405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5725" y="5816600"/>
            <a:ext cx="2398713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www.uis.com.mx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grpSp>
        <p:nvGrpSpPr>
          <p:cNvPr id="14341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6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7788" y="6248400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4343" name="11 CuadroTexto"/>
          <p:cNvSpPr txBox="1">
            <a:spLocks noChangeArrowheads="1"/>
          </p:cNvSpPr>
          <p:nvPr/>
        </p:nvSpPr>
        <p:spPr bwMode="auto">
          <a:xfrm>
            <a:off x="2807568" y="2420888"/>
            <a:ext cx="348127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/>
              <a:t>UIS-</a:t>
            </a:r>
            <a:r>
              <a:rPr lang="es-ES" altLang="es-MX" sz="6000" b="1">
                <a:solidFill>
                  <a:srgbClr val="A50021"/>
                </a:solidFill>
              </a:rPr>
              <a:t>CE</a:t>
            </a:r>
            <a:endParaRPr lang="es-ES" altLang="es-MX" sz="6000" b="1" dirty="0">
              <a:solidFill>
                <a:srgbClr val="A5002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>
                <a:solidFill>
                  <a:srgbClr val="A50021"/>
                </a:solidFill>
              </a:rPr>
              <a:t>Comité de Ética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Ejemplo para determinar la productividad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14394"/>
              </p:ext>
            </p:extLst>
          </p:nvPr>
        </p:nvGraphicFramePr>
        <p:xfrm>
          <a:off x="755650" y="2604617"/>
          <a:ext cx="3311525" cy="276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Eficacia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Total 20 protocolos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Meta: 20 revisiones en 10 días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Resultado: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20 revisiones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4 en más de 10</a:t>
                      </a:r>
                      <a:r>
                        <a:rPr lang="es-MX" sz="1800" baseline="0" dirty="0"/>
                        <a:t> días</a:t>
                      </a:r>
                      <a:endParaRPr lang="es-MX" sz="1800" dirty="0"/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Eficacia = 80%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3074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52C626-EE30-4D91-A398-1A35AC60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71675"/>
            <a:ext cx="7239000" cy="2914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3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764704"/>
            <a:ext cx="5585855" cy="5517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492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36712"/>
            <a:ext cx="5524943" cy="558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955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692696"/>
            <a:ext cx="5656522" cy="5661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4367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B4141D-1772-4EB1-B1ED-04D43840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138237"/>
            <a:ext cx="5229225" cy="458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9771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47" y="836712"/>
            <a:ext cx="5715973" cy="522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960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36" y="908720"/>
            <a:ext cx="6464224" cy="5373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410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00" y="764704"/>
            <a:ext cx="5837728" cy="5301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0366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08720"/>
            <a:ext cx="5812605" cy="5157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3434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77B348-7B03-4F96-9D9C-618F1F9E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809625"/>
            <a:ext cx="5276850" cy="5238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92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Ejemplo para determinar la productividad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00085"/>
              </p:ext>
            </p:extLst>
          </p:nvPr>
        </p:nvGraphicFramePr>
        <p:xfrm>
          <a:off x="5076825" y="3098650"/>
          <a:ext cx="3311525" cy="2286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Eficiencia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6 reuniones (30%) fueron reprogramadas por falta de quorum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Fe de erratas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Eficiencia = 60%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2543"/>
              </p:ext>
            </p:extLst>
          </p:nvPr>
        </p:nvGraphicFramePr>
        <p:xfrm>
          <a:off x="755650" y="2532609"/>
          <a:ext cx="3311525" cy="276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Eficacia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Total 20 protocolos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Meta: 20 revisiones en 10 días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Resultado: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20 revisiones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4 en más de 10</a:t>
                      </a:r>
                      <a:r>
                        <a:rPr lang="es-MX" sz="1800" baseline="0" dirty="0"/>
                        <a:t> días</a:t>
                      </a:r>
                      <a:endParaRPr lang="es-MX" sz="1800" dirty="0"/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Eficacia = 80%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2885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76672"/>
            <a:ext cx="5822707" cy="5916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992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147030" y="2492375"/>
            <a:ext cx="280237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5. Auditoría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54338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E1FA75-D62C-4252-BAA5-38B9F1FE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528637"/>
            <a:ext cx="5800725" cy="5800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3913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21CDB76-A1AC-4B60-9D17-68584D1F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38375"/>
            <a:ext cx="723900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233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548680"/>
            <a:ext cx="464643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6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721503E-53A1-4AAE-AAB0-468C467D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595312"/>
            <a:ext cx="5286375" cy="566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43616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59" y="548680"/>
            <a:ext cx="5342237" cy="5733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3979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148632" y="2492375"/>
            <a:ext cx="2799163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6. Cierre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543381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968AED-FC28-48BC-9831-C3C139E9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53" y="836712"/>
            <a:ext cx="5363294" cy="557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3712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F3EA90-60AB-41C5-ABEB-842D3F96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38375"/>
            <a:ext cx="723900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5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Ejemplo para determinar la productividad</a:t>
            </a: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2051050" y="5991374"/>
            <a:ext cx="5091458" cy="461665"/>
          </a:xfrm>
          <a:prstGeom prst="rect">
            <a:avLst/>
          </a:prstGeom>
          <a:solidFill>
            <a:srgbClr val="FF9966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MX" altLang="es-MX" sz="2400" b="1" dirty="0">
                <a:latin typeface="Arial" charset="0"/>
              </a:rPr>
              <a:t>Productividad = 0.80 x 0.60 = 48%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37277"/>
              </p:ext>
            </p:extLst>
          </p:nvPr>
        </p:nvGraphicFramePr>
        <p:xfrm>
          <a:off x="755650" y="2604617"/>
          <a:ext cx="3311525" cy="276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Eficacia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Total 20 protocolos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Meta: 20 revisiones en 10 días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/>
                        <a:t>Resultado: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20 revisiones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MX" sz="1800" dirty="0"/>
                        <a:t>4 en más de 10</a:t>
                      </a:r>
                      <a:r>
                        <a:rPr lang="es-MX" sz="1800" baseline="0" dirty="0"/>
                        <a:t> días</a:t>
                      </a:r>
                      <a:endParaRPr lang="es-MX" sz="1800" dirty="0"/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Eficacia = 80%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51925"/>
              </p:ext>
            </p:extLst>
          </p:nvPr>
        </p:nvGraphicFramePr>
        <p:xfrm>
          <a:off x="5076825" y="3098650"/>
          <a:ext cx="3311525" cy="2286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Eficiencia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6 reuniones (30%) fueron reprogramadas por falta de quorum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Fe de erratas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2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/>
                        <a:t>Eficiencia = 60%</a:t>
                      </a:r>
                    </a:p>
                  </a:txBody>
                  <a:tcPr marL="91417" marR="91417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1041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620688"/>
            <a:ext cx="4809557" cy="558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682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64704"/>
            <a:ext cx="3357083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78766">
            <a:off x="4809809" y="-293051"/>
            <a:ext cx="812132" cy="6858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82754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36712"/>
            <a:ext cx="6838610" cy="5301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2461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0794"/>
            <a:ext cx="6336703" cy="632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7742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78301"/>
              </p:ext>
            </p:extLst>
          </p:nvPr>
        </p:nvGraphicFramePr>
        <p:xfrm>
          <a:off x="2051720" y="2172816"/>
          <a:ext cx="496855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Entrenamiento requerido</a:t>
                      </a: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Inducción a 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Normatividad de los comités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Introducción a Calidad e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Inducción al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QUIS-CE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Trabajo en 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3596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180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446405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5725" y="5816600"/>
            <a:ext cx="2398713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www.uis.com.mx</a:t>
            </a:r>
            <a:endParaRPr lang="en-US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grpSp>
        <p:nvGrpSpPr>
          <p:cNvPr id="26629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6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7788" y="6248400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cs typeface="+mn-cs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2807568" y="2420888"/>
            <a:ext cx="348127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>
                <a:solidFill>
                  <a:srgbClr val="A50021"/>
                </a:solidFill>
              </a:rPr>
              <a:t>Comité de Ética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457200" y="2464296"/>
            <a:ext cx="8229600" cy="26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  <a:defRPr/>
            </a:pPr>
            <a:r>
              <a:rPr lang="es-MX" b="1" dirty="0">
                <a:solidFill>
                  <a:srgbClr val="A50021"/>
                </a:solidFill>
              </a:rPr>
              <a:t>Objetivos </a:t>
            </a:r>
          </a:p>
          <a:p>
            <a:pPr marL="0" indent="0" algn="ctr">
              <a:buFont typeface="Arial" charset="0"/>
              <a:buNone/>
              <a:defRPr/>
            </a:pPr>
            <a:endParaRPr lang="es-MX" sz="1200" dirty="0"/>
          </a:p>
          <a:p>
            <a:pPr algn="ctr">
              <a:defRPr/>
            </a:pPr>
            <a:r>
              <a:rPr lang="es-MX" sz="2400" dirty="0"/>
              <a:t>Trazar la operación de la empresa mediante estandarización de procesos y registro de actividades.</a:t>
            </a:r>
          </a:p>
          <a:p>
            <a:pPr algn="ctr">
              <a:defRPr/>
            </a:pPr>
            <a:endParaRPr lang="es-MX" sz="1300" dirty="0"/>
          </a:p>
          <a:p>
            <a:pPr algn="ctr">
              <a:defRPr/>
            </a:pPr>
            <a:r>
              <a:rPr lang="es-MX" sz="2400" dirty="0"/>
              <a:t>Facilitar la mejora continua.</a:t>
            </a:r>
          </a:p>
          <a:p>
            <a:pPr algn="ctr">
              <a:defRPr/>
            </a:pPr>
            <a:endParaRPr lang="es-MX" sz="1300" dirty="0"/>
          </a:p>
          <a:p>
            <a:pPr algn="ctr">
              <a:defRPr/>
            </a:pPr>
            <a:r>
              <a:rPr lang="es-MX" sz="2400" dirty="0"/>
              <a:t>Obtener la certificación de calidad </a:t>
            </a:r>
            <a:r>
              <a:rPr lang="es-MX" b="1" dirty="0">
                <a:solidFill>
                  <a:srgbClr val="A50021"/>
                </a:solidFill>
              </a:rPr>
              <a:t>ISO 9001-2015</a:t>
            </a:r>
          </a:p>
          <a:p>
            <a:pPr marL="0" indent="0" algn="ctr">
              <a:buFont typeface="Arial" charset="0"/>
              <a:buNone/>
              <a:defRPr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Font typeface="Arial" charset="0"/>
              <a:buNone/>
              <a:defRPr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44668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1619250" y="2132856"/>
            <a:ext cx="5832475" cy="3528392"/>
          </a:xfrm>
        </p:spPr>
        <p:txBody>
          <a:bodyPr/>
          <a:lstStyle/>
          <a:p>
            <a:pPr marL="0" indent="0" algn="ctr">
              <a:buFont typeface="Arial" charset="0"/>
              <a:buNone/>
              <a:defRPr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Font typeface="Arial" charset="0"/>
              <a:buNone/>
              <a:defRPr/>
            </a:pPr>
            <a:r>
              <a:rPr lang="es-MX" b="1" dirty="0">
                <a:solidFill>
                  <a:srgbClr val="A50021"/>
                </a:solidFill>
              </a:rPr>
              <a:t>ISO 9001-2015</a:t>
            </a:r>
          </a:p>
          <a:p>
            <a:pPr marL="0" indent="0" algn="ctr">
              <a:buFont typeface="Arial" charset="0"/>
              <a:buNone/>
              <a:defRPr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Font typeface="Arial" charset="0"/>
              <a:buNone/>
              <a:defRPr/>
            </a:pPr>
            <a:r>
              <a:rPr lang="es-MX" sz="2400" b="1" dirty="0">
                <a:solidFill>
                  <a:srgbClr val="A50021"/>
                </a:solidFill>
              </a:rPr>
              <a:t>Bases</a:t>
            </a:r>
            <a:r>
              <a:rPr lang="es-MX" sz="2400" dirty="0"/>
              <a:t>	</a:t>
            </a:r>
          </a:p>
          <a:p>
            <a:pPr algn="ctr">
              <a:buClr>
                <a:srgbClr val="A50021"/>
              </a:buClr>
              <a:buFont typeface="Wingdings" panose="05000000000000000000" pitchFamily="2" charset="2"/>
              <a:buChar char="ü"/>
              <a:defRPr/>
            </a:pPr>
            <a:r>
              <a:rPr lang="es-MX" sz="2400" dirty="0"/>
              <a:t>Decir lo que hago</a:t>
            </a:r>
          </a:p>
          <a:p>
            <a:pPr algn="ctr">
              <a:buClr>
                <a:srgbClr val="A50021"/>
              </a:buClr>
              <a:buFont typeface="Wingdings" panose="05000000000000000000" pitchFamily="2" charset="2"/>
              <a:buChar char="ü"/>
              <a:defRPr/>
            </a:pPr>
            <a:r>
              <a:rPr lang="es-MX" sz="2400" dirty="0"/>
              <a:t>Hacer lo que digo</a:t>
            </a:r>
          </a:p>
          <a:p>
            <a:pPr algn="ctr">
              <a:buClr>
                <a:srgbClr val="A50021"/>
              </a:buClr>
              <a:buFont typeface="Wingdings" panose="05000000000000000000" pitchFamily="2" charset="2"/>
              <a:buChar char="ü"/>
              <a:defRPr/>
            </a:pPr>
            <a:r>
              <a:rPr lang="es-MX" sz="2400" dirty="0"/>
              <a:t>Demostrarlo</a:t>
            </a:r>
          </a:p>
          <a:p>
            <a:pPr algn="ctr">
              <a:buClr>
                <a:srgbClr val="A50021"/>
              </a:buClr>
              <a:buFont typeface="Wingdings" panose="05000000000000000000" pitchFamily="2" charset="2"/>
              <a:buChar char="ü"/>
              <a:defRPr/>
            </a:pPr>
            <a:r>
              <a:rPr lang="es-MX" sz="2400" b="1" dirty="0">
                <a:solidFill>
                  <a:srgbClr val="A50021"/>
                </a:solidFill>
              </a:rPr>
              <a:t>Mejorarlo</a:t>
            </a:r>
          </a:p>
          <a:p>
            <a:pPr marL="0" indent="0" algn="ctr">
              <a:buFont typeface="Arial" charset="0"/>
              <a:buNone/>
              <a:defRPr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186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3473"/>
              </p:ext>
            </p:extLst>
          </p:nvPr>
        </p:nvGraphicFramePr>
        <p:xfrm>
          <a:off x="2051720" y="2172816"/>
          <a:ext cx="496855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Entrenamiento requerido</a:t>
                      </a: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Inducción a 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Normatividad de los comités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Introducción a Calidad e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kern="1200" dirty="0">
                          <a:solidFill>
                            <a:srgbClr val="A5002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1" kern="1200" dirty="0">
                          <a:solidFill>
                            <a:srgbClr val="A50021"/>
                          </a:solidFill>
                          <a:latin typeface="+mn-lt"/>
                          <a:ea typeface="+mn-ea"/>
                          <a:cs typeface="+mn-cs"/>
                        </a:rPr>
                        <a:t>Introducción al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QUIS-CE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Trabajo en 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5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1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12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1673747" y="2160146"/>
            <a:ext cx="574888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</a:t>
            </a:r>
            <a:endParaRPr lang="es-ES" altLang="es-MX" sz="6000" b="1" dirty="0">
              <a:solidFill>
                <a:srgbClr val="A50021"/>
              </a:solidFill>
            </a:endParaRPr>
          </a:p>
          <a:p>
            <a:pPr algn="ctr" eaLnBrk="1" hangingPunct="1">
              <a:spcBef>
                <a:spcPct val="0"/>
              </a:spcBef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Sistema de Gestión de la Calidad</a:t>
            </a:r>
            <a:r>
              <a:rPr lang="es-ES" altLang="es-MX" sz="1200" b="1" dirty="0">
                <a:solidFill>
                  <a:srgbClr val="A5002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83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/>
          <p:cNvSpPr>
            <a:spLocks noChangeArrowheads="1"/>
          </p:cNvSpPr>
          <p:nvPr/>
        </p:nvSpPr>
        <p:spPr bwMode="auto">
          <a:xfrm>
            <a:off x="1922346" y="1762357"/>
            <a:ext cx="5962022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altLang="es-MX" sz="20000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MX" altLang="es-MX" sz="3200" dirty="0">
                <a:solidFill>
                  <a:srgbClr val="A50021"/>
                </a:solidFill>
                <a:latin typeface="+mn-lt"/>
              </a:rPr>
              <a:t> </a:t>
            </a:r>
            <a:r>
              <a:rPr lang="es-MX" altLang="es-MX" sz="8000" dirty="0">
                <a:solidFill>
                  <a:srgbClr val="A50021"/>
                </a:solidFill>
                <a:latin typeface="+mn-lt"/>
              </a:rPr>
              <a:t>= Calidad</a:t>
            </a:r>
            <a:endParaRPr lang="es-MX" altLang="es-MX" sz="8000" dirty="0"/>
          </a:p>
        </p:txBody>
      </p:sp>
    </p:spTree>
    <p:extLst>
      <p:ext uri="{BB962C8B-B14F-4D97-AF65-F5344CB8AC3E}">
        <p14:creationId xmlns:p14="http://schemas.microsoft.com/office/powerpoint/2010/main" val="349492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/>
          <p:cNvSpPr>
            <a:spLocks noChangeArrowheads="1"/>
          </p:cNvSpPr>
          <p:nvPr/>
        </p:nvSpPr>
        <p:spPr bwMode="auto">
          <a:xfrm>
            <a:off x="1922346" y="1762357"/>
            <a:ext cx="520389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MX" altLang="es-MX" sz="20000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MX" altLang="es-MX" sz="14000" dirty="0"/>
              <a:t>UIS</a:t>
            </a:r>
          </a:p>
        </p:txBody>
      </p:sp>
    </p:spTree>
    <p:extLst>
      <p:ext uri="{BB962C8B-B14F-4D97-AF65-F5344CB8AC3E}">
        <p14:creationId xmlns:p14="http://schemas.microsoft.com/office/powerpoint/2010/main" val="293707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564904"/>
            <a:ext cx="4775386" cy="24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3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50860"/>
              </p:ext>
            </p:extLst>
          </p:nvPr>
        </p:nvGraphicFramePr>
        <p:xfrm>
          <a:off x="2051720" y="2172816"/>
          <a:ext cx="496855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Entrenamiento requerido</a:t>
                      </a: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Inducción a 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Normatividad de los comités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solidFill>
                            <a:srgbClr val="A5002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1" dirty="0">
                          <a:solidFill>
                            <a:srgbClr val="A50021"/>
                          </a:solidFill>
                        </a:rPr>
                        <a:t>Introducción a Calidad e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Introducción al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QUIS-CE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Trabajo en 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26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Modelo del QUIS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5165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32856"/>
            <a:ext cx="4531457" cy="4043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6607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71" y="980728"/>
            <a:ext cx="4135257" cy="5388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lipse 4"/>
          <p:cNvSpPr/>
          <p:nvPr/>
        </p:nvSpPr>
        <p:spPr>
          <a:xfrm>
            <a:off x="3131840" y="3717032"/>
            <a:ext cx="2880320" cy="36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029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3184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3336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20" y="1700808"/>
            <a:ext cx="4690252" cy="4464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407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92696"/>
            <a:ext cx="4256265" cy="5542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/>
          <p:cNvSpPr/>
          <p:nvPr/>
        </p:nvSpPr>
        <p:spPr>
          <a:xfrm>
            <a:off x="5148064" y="4293096"/>
            <a:ext cx="1368152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755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89248" y="2204864"/>
            <a:ext cx="7355160" cy="3816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Objetivos del QUIS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Disminuir al máximo los tiempos de respuesta.</a:t>
            </a:r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Cumplir las metas establecidas.</a:t>
            </a:r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Optimizar los recursos.</a:t>
            </a:r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Evitar desviaciones en la conducción de los estudios.</a:t>
            </a:r>
          </a:p>
          <a:p>
            <a:pPr lvl="0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0" indent="0" algn="ctr">
              <a:buNone/>
            </a:pPr>
            <a:endParaRPr lang="es-MX" sz="2400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2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Instrucciones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Realice </a:t>
            </a:r>
            <a:r>
              <a:rPr lang="es-MX" sz="2400" dirty="0"/>
              <a:t>las actividades de acuerdo al Procedimiento normalizado y al Instructivo de trabajo correspondiente.</a:t>
            </a: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Documente</a:t>
            </a:r>
            <a:r>
              <a:rPr lang="es-MX" sz="2400" dirty="0"/>
              <a:t> cada actividad en el Software QUIS.</a:t>
            </a: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dirty="0"/>
              <a:t>En comunicación escrita, utilice</a:t>
            </a:r>
            <a:r>
              <a:rPr lang="es-MX" sz="2400" b="1" dirty="0">
                <a:solidFill>
                  <a:srgbClr val="A50021"/>
                </a:solidFill>
              </a:rPr>
              <a:t> solamente Formatos Controlados autorizados</a:t>
            </a:r>
            <a:r>
              <a:rPr lang="es-MX" sz="2400" dirty="0"/>
              <a:t>. </a:t>
            </a:r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endParaRPr lang="es-MX" sz="1200" dirty="0"/>
          </a:p>
          <a:p>
            <a:pPr marL="514350" indent="-514350" algn="just">
              <a:buClr>
                <a:srgbClr val="A50021"/>
              </a:buClr>
              <a:buFont typeface="Wingdings" panose="05000000000000000000" pitchFamily="2" charset="2"/>
              <a:buChar char="ü"/>
            </a:pPr>
            <a:r>
              <a:rPr lang="es-MX" sz="2400" b="1" dirty="0">
                <a:solidFill>
                  <a:srgbClr val="A50021"/>
                </a:solidFill>
              </a:rPr>
              <a:t>Comunique </a:t>
            </a:r>
            <a:r>
              <a:rPr lang="es-MX" sz="2400" dirty="0"/>
              <a:t>a Recursos Humanos cualquier observación, o solicitud expresa del cliente. </a:t>
            </a:r>
          </a:p>
        </p:txBody>
      </p:sp>
    </p:spTree>
    <p:extLst>
      <p:ext uri="{BB962C8B-B14F-4D97-AF65-F5344CB8AC3E}">
        <p14:creationId xmlns:p14="http://schemas.microsoft.com/office/powerpoint/2010/main" val="404248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94281"/>
              </p:ext>
            </p:extLst>
          </p:nvPr>
        </p:nvGraphicFramePr>
        <p:xfrm>
          <a:off x="2051720" y="2172816"/>
          <a:ext cx="496855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Entrenamiento requerido</a:t>
                      </a: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Inducción a 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Normatividad de los comités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Introducción a Calidad e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kern="1200" dirty="0">
                          <a:solidFill>
                            <a:srgbClr val="A5002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1" kern="1200" dirty="0">
                          <a:solidFill>
                            <a:srgbClr val="A50021"/>
                          </a:solidFill>
                          <a:latin typeface="+mn-lt"/>
                          <a:ea typeface="+mn-ea"/>
                          <a:cs typeface="+mn-cs"/>
                        </a:rPr>
                        <a:t>Inducción al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QUIS-CE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Trabajo en 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39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42482" y="6248345"/>
            <a:ext cx="204671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1289517" y="2492375"/>
            <a:ext cx="65173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4000" b="1" dirty="0">
                <a:solidFill>
                  <a:srgbClr val="A50021"/>
                </a:solidFill>
              </a:rPr>
              <a:t>1. Manual del Comité de Ética</a:t>
            </a:r>
          </a:p>
        </p:txBody>
      </p:sp>
      <p:grpSp>
        <p:nvGrpSpPr>
          <p:cNvPr id="11" name="8 Grupo"/>
          <p:cNvGrpSpPr>
            <a:grpSpLocks/>
          </p:cNvGrpSpPr>
          <p:nvPr/>
        </p:nvGrpSpPr>
        <p:grpSpPr bwMode="auto">
          <a:xfrm>
            <a:off x="5580063" y="5516563"/>
            <a:ext cx="3541712" cy="1341437"/>
            <a:chOff x="5580112" y="5517232"/>
            <a:chExt cx="3541258" cy="1340768"/>
          </a:xfrm>
        </p:grpSpPr>
        <p:sp>
          <p:nvSpPr>
            <p:cNvPr id="12" name="TextBox 6"/>
            <p:cNvSpPr txBox="1"/>
            <p:nvPr/>
          </p:nvSpPr>
          <p:spPr>
            <a:xfrm>
              <a:off x="5580112" y="5643578"/>
              <a:ext cx="3214710" cy="1214422"/>
            </a:xfrm>
            <a:prstGeom prst="rect">
              <a:avLst/>
            </a:prstGeom>
            <a:noFill/>
          </p:spPr>
          <p:txBody>
            <a:bodyPr wrap="none">
              <a:prstTxWarp prst="textSlantUp">
                <a:avLst/>
              </a:prstTxWarp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s-ES" dirty="0">
                  <a:ln w="10160">
                    <a:solidFill>
                      <a:schemeClr val="bg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eestyle Script" pitchFamily="66" charset="0"/>
                  <a:cs typeface="+mn-cs"/>
                </a:rPr>
                <a:t>Servicios para la ciencia</a:t>
              </a:r>
              <a:endParaRPr lang="es-MX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itchFamily="66" charset="0"/>
                <a:cs typeface="+mn-cs"/>
              </a:endParaRPr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8702324" y="5517232"/>
              <a:ext cx="419046" cy="645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1055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916832"/>
            <a:ext cx="4531457" cy="4043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395536" y="2780928"/>
            <a:ext cx="3178696" cy="2448272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Alcance</a:t>
            </a:r>
          </a:p>
          <a:p>
            <a:pPr marL="0" indent="0" algn="ctr">
              <a:buFont typeface="Arial" charset="0"/>
              <a:buNone/>
            </a:pPr>
            <a:endParaRPr lang="es-MX" altLang="es-MX" sz="1300" dirty="0"/>
          </a:p>
          <a:p>
            <a:pPr marL="0" indent="0" algn="ctr">
              <a:buFont typeface="Arial" charset="0"/>
              <a:buNone/>
            </a:pPr>
            <a:r>
              <a:rPr lang="es-MX" altLang="es-MX" sz="2400" dirty="0"/>
              <a:t>El Comité de Ética es una unidad operativa de la  UIS.</a:t>
            </a: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Elipse"/>
          <p:cNvSpPr/>
          <p:nvPr/>
        </p:nvSpPr>
        <p:spPr>
          <a:xfrm>
            <a:off x="6804248" y="3068960"/>
            <a:ext cx="1148883" cy="10801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053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Alcance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836" y="2305091"/>
            <a:ext cx="4582328" cy="3821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58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20280"/>
            <a:ext cx="8229600" cy="319695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Calidad</a:t>
            </a:r>
          </a:p>
          <a:p>
            <a:endParaRPr lang="es-MX" sz="1300" dirty="0"/>
          </a:p>
          <a:p>
            <a:r>
              <a:rPr lang="es-MX" sz="2600" dirty="0"/>
              <a:t>Propiedad inherente de cualquier cosa que </a:t>
            </a:r>
            <a:r>
              <a:rPr lang="es-MX" sz="2600" b="1" dirty="0">
                <a:solidFill>
                  <a:srgbClr val="A50021"/>
                </a:solidFill>
              </a:rPr>
              <a:t>permite que esta sea comparada</a:t>
            </a:r>
            <a:r>
              <a:rPr lang="es-MX" sz="2600" dirty="0"/>
              <a:t> con cualquier otra de su misma especie. </a:t>
            </a:r>
          </a:p>
          <a:p>
            <a:endParaRPr lang="es-MX" sz="1300" dirty="0"/>
          </a:p>
          <a:p>
            <a:r>
              <a:rPr lang="es-MX" sz="2600" dirty="0"/>
              <a:t>Propiedades inherentes a un objeto que le confieren </a:t>
            </a:r>
            <a:r>
              <a:rPr lang="es-MX" sz="2600" b="1" dirty="0">
                <a:solidFill>
                  <a:srgbClr val="A50021"/>
                </a:solidFill>
              </a:rPr>
              <a:t>capacidad para satisfacer necesidades </a:t>
            </a:r>
            <a:r>
              <a:rPr lang="es-MX" sz="2600" dirty="0"/>
              <a:t>implícitas o explícitas.</a:t>
            </a:r>
          </a:p>
          <a:p>
            <a:endParaRPr lang="es-MX" sz="1300" dirty="0"/>
          </a:p>
          <a:p>
            <a:r>
              <a:rPr lang="es-MX" sz="2600" dirty="0"/>
              <a:t>Control de las actividades, orientado a lograr la mejora continua. </a:t>
            </a:r>
            <a:r>
              <a:rPr lang="es-MX" sz="3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830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23124"/>
            <a:ext cx="4880927" cy="4714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011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62011"/>
              </p:ext>
            </p:extLst>
          </p:nvPr>
        </p:nvGraphicFramePr>
        <p:xfrm>
          <a:off x="488504" y="1052736"/>
          <a:ext cx="8136903" cy="554179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7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3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4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Nombre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</a:t>
                      </a: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Nombre</a:t>
                      </a: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4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Agencia Internacional para el transporte aéreo (IATA).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Lineamientos para biotecnológicos biocomparables.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7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Buenas prácticas de negocio.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Manual de etiqueta UIS.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2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200" u="none" strike="noStrike">
                          <a:effectLst/>
                        </a:rPr>
                        <a:t>Código de ética médica de Núremberg.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NOM-001-STPS-2008 Seguridad en centros de trabajo.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2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Código de ética UIS.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NOM-002-STPSS-2000 Incendios en centros de trabajo.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Código fiscal de la Federación.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NOM-004-SSA3-2012 Expediente clínico.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64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Compromiso por la transparencia en la relación entre los médicos e instituciones de atención a la salud y la industria farmacéutica.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NOM-012-SSA3-2012 Investigación en seres humanos.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Declaración de Helsinki, de la Asociación Médica Mundial.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NOM-016-SSA3-2012 Infraestructura y equipamiento de hospitales y consultorios de atención especializada.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12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Guía Nacional para Comités de Ética en Investigación.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NOM-017-STPS-2008 Equipo de protección personal.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224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Guía para las Buenas Prácticas Clínicas (GCP), de la Conferencia Internacional de Armonización.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NOM-019 STPS-2004 Comisiones de seguridad e higiene.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4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Guía para las Buenas Prácticas Sanitarias en farmacias y consultorios.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NOM-029-STPS-2005 Instalaciones eléctricas.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Informe Belmont.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NOM-030-STPS-2006 Salud en el trabajo.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de Derechos de autor.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NOM-087-ECOL-SSA1-2002 Manejo de residuos.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de Hacienda.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32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NOM-177-SSA1-1998 Bioequivalencia.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34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Ley de la Propiedad Industrial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NOM-197-SSA1-2000 Infraestructura en consultorios y hospitales.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del INFONAVIT.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NOM-220-SSA1-2016 Farmacovigilancia.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444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del Seguro social.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  <a:endParaRPr lang="es-MX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Pauta CIOMS.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2224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Federal del Trabajo, Capítulo IV, Artículo 47 y artículos 47, fracción XII; 88; 134; 424, Fracción I y 434, Fracción X.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Reglamento de la Ley General de Salud en materia de investigación para la salud.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557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 dirty="0">
                          <a:effectLst/>
                        </a:rPr>
                        <a:t>Ley Federal de Protección de Datos personales en posesión de los particulares.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Reglamento Interior de Trabajo (RIT) UIS.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444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es-MX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MX" sz="1200" u="none" strike="noStrike">
                          <a:effectLst/>
                        </a:rPr>
                        <a:t>Ley General de Salud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0" marR="880" marT="880" marB="0" anchor="b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88504" y="260648"/>
            <a:ext cx="8229600" cy="4525962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s-MX" altLang="es-MX" b="1" dirty="0">
                <a:solidFill>
                  <a:srgbClr val="A50021"/>
                </a:solidFill>
              </a:rPr>
              <a:t>Marco legal</a:t>
            </a:r>
          </a:p>
        </p:txBody>
      </p:sp>
    </p:spTree>
    <p:extLst>
      <p:ext uri="{BB962C8B-B14F-4D97-AF65-F5344CB8AC3E}">
        <p14:creationId xmlns:p14="http://schemas.microsoft.com/office/powerpoint/2010/main" val="177770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2 Marcador de contenido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s-MX" altLang="es-MX" b="1" dirty="0">
                <a:solidFill>
                  <a:srgbClr val="A50021"/>
                </a:solidFill>
              </a:rPr>
              <a:t>Organigrama Grupo UIS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259064317"/>
              </p:ext>
            </p:extLst>
          </p:nvPr>
        </p:nvGraphicFramePr>
        <p:xfrm>
          <a:off x="1765935" y="1988840"/>
          <a:ext cx="5612130" cy="429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55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20480"/>
          </a:xfrm>
          <a:blipFill>
            <a:blip r:embed="rId2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Misión del CEI y CI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sz="2400" dirty="0"/>
              <a:t>Aseguramos el respeto a los derechos </a:t>
            </a:r>
          </a:p>
          <a:p>
            <a:pPr marL="0" indent="0" algn="ctr">
              <a:buNone/>
            </a:pPr>
            <a:r>
              <a:rPr lang="es-MX" sz="2400" dirty="0"/>
              <a:t>de las personas que participan como sujetos o voluntarios</a:t>
            </a:r>
          </a:p>
          <a:p>
            <a:pPr marL="0" indent="0" algn="ctr">
              <a:buNone/>
            </a:pPr>
            <a:r>
              <a:rPr lang="es-MX" sz="2400" dirty="0"/>
              <a:t> en los protocolos de investigación, </a:t>
            </a:r>
          </a:p>
          <a:p>
            <a:pPr marL="0" indent="0" algn="ctr">
              <a:buNone/>
            </a:pPr>
            <a:r>
              <a:rPr lang="es-MX" sz="2400" dirty="0"/>
              <a:t>analizando los aspectos éticos, legales  (CEI) </a:t>
            </a:r>
          </a:p>
          <a:p>
            <a:pPr marL="0" indent="0" algn="ctr">
              <a:buNone/>
            </a:pPr>
            <a:r>
              <a:rPr lang="es-MX" sz="2400" dirty="0"/>
              <a:t>y metodológicos (CI)</a:t>
            </a:r>
          </a:p>
          <a:p>
            <a:pPr marL="0" indent="0" algn="ctr">
              <a:buNone/>
            </a:pPr>
            <a:r>
              <a:rPr lang="es-MX" sz="2400" dirty="0"/>
              <a:t>de cada proyecto que se somete.</a:t>
            </a:r>
          </a:p>
        </p:txBody>
      </p:sp>
    </p:spTree>
    <p:extLst>
      <p:ext uri="{BB962C8B-B14F-4D97-AF65-F5344CB8AC3E}">
        <p14:creationId xmlns:p14="http://schemas.microsoft.com/office/powerpoint/2010/main" val="850554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744416"/>
          </a:xfrm>
          <a:blipFill>
            <a:blip r:embed="rId2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endParaRPr lang="es-MX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Política de Protección de sujetos y voluntarios</a:t>
            </a:r>
          </a:p>
          <a:p>
            <a:pPr marL="0" indent="0">
              <a:buNone/>
            </a:pPr>
            <a:endParaRPr lang="es-MX" sz="1200" dirty="0"/>
          </a:p>
          <a:p>
            <a:pPr marL="0" indent="0" algn="ctr">
              <a:buNone/>
            </a:pPr>
            <a:r>
              <a:rPr lang="es-MX" sz="2400" dirty="0"/>
              <a:t>Salvaguardamos la dignidad, derechos, </a:t>
            </a:r>
          </a:p>
          <a:p>
            <a:pPr marL="0" indent="0" algn="ctr">
              <a:buNone/>
            </a:pPr>
            <a:r>
              <a:rPr lang="es-MX" sz="2400" dirty="0"/>
              <a:t>seguridad y bienestar </a:t>
            </a:r>
          </a:p>
          <a:p>
            <a:pPr marL="0" indent="0" algn="ctr">
              <a:buNone/>
            </a:pPr>
            <a:r>
              <a:rPr lang="es-MX" sz="2400" dirty="0"/>
              <a:t>de todos los actuales o potenciales </a:t>
            </a:r>
          </a:p>
          <a:p>
            <a:pPr marL="0" indent="0" algn="ctr">
              <a:buNone/>
            </a:pPr>
            <a:r>
              <a:rPr lang="es-MX" sz="2400" dirty="0"/>
              <a:t>participantes de las investigaciones.</a:t>
            </a:r>
            <a:endParaRPr lang="es-MX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8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744416"/>
          </a:xfrm>
          <a:blipFill>
            <a:blip r:embed="rId2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endParaRPr lang="es-MX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Política de Comunicación</a:t>
            </a:r>
          </a:p>
          <a:p>
            <a:pPr marL="0" indent="0">
              <a:buNone/>
            </a:pPr>
            <a:endParaRPr lang="es-MX" sz="1200" dirty="0"/>
          </a:p>
          <a:p>
            <a:pPr marL="0" indent="0" algn="ctr">
              <a:buNone/>
            </a:pPr>
            <a:r>
              <a:rPr lang="es-MX" sz="2400" dirty="0"/>
              <a:t>Mantenemos comunicación continua con el personal,</a:t>
            </a:r>
          </a:p>
          <a:p>
            <a:pPr marL="0" indent="0" algn="ctr">
              <a:buNone/>
            </a:pPr>
            <a:r>
              <a:rPr lang="es-MX" sz="2400" dirty="0"/>
              <a:t> colaboradores, clientes, autoridades y participantes, </a:t>
            </a:r>
          </a:p>
          <a:p>
            <a:pPr marL="0" indent="0" algn="ctr">
              <a:buNone/>
            </a:pPr>
            <a:r>
              <a:rPr lang="es-MX" sz="2400" dirty="0"/>
              <a:t>para asegurar el cumplimiento de los requisitos </a:t>
            </a:r>
          </a:p>
          <a:p>
            <a:pPr marL="0" indent="0" algn="ctr">
              <a:buNone/>
            </a:pPr>
            <a:r>
              <a:rPr lang="es-MX" sz="2400" dirty="0"/>
              <a:t>y el apego a los proyectos.</a:t>
            </a:r>
            <a:endParaRPr lang="es-MX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4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2836912"/>
          </a:xfrm>
          <a:blipFill>
            <a:blip r:embed="rId2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endParaRPr lang="es-MX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Política de Atención a quejas</a:t>
            </a:r>
          </a:p>
          <a:p>
            <a:pPr marL="0" indent="0">
              <a:buNone/>
            </a:pPr>
            <a:endParaRPr lang="es-MX" sz="1200" dirty="0"/>
          </a:p>
          <a:p>
            <a:pPr marL="0" indent="0" algn="ctr">
              <a:buNone/>
            </a:pPr>
            <a:r>
              <a:rPr lang="es-MX" sz="2400" dirty="0"/>
              <a:t>Todas las personas involucradas en la atención de una queja, deberán darle seguimiento hasta su resolución.</a:t>
            </a:r>
            <a:endParaRPr lang="es-MX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8889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3888432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Objetivos del CE</a:t>
            </a:r>
            <a:endParaRPr lang="es-MX" dirty="0">
              <a:solidFill>
                <a:srgbClr val="A50021"/>
              </a:solidFill>
            </a:endParaRPr>
          </a:p>
          <a:p>
            <a:endParaRPr lang="es-MX" sz="1200" dirty="0"/>
          </a:p>
          <a:p>
            <a:pPr lvl="0"/>
            <a:r>
              <a:rPr lang="es-MX" sz="2400" dirty="0"/>
              <a:t>Contribuir a salvaguardar la dignidad, derechos, seguridad y bienestar de todos los actuales o potenciales participantes en la investigación, así como de las comunidades involucradas, tomando en consideración la regulación nacional e internacional en materia de ética en la investigación.</a:t>
            </a:r>
          </a:p>
          <a:p>
            <a:pPr lvl="0"/>
            <a:endParaRPr lang="es-MX" sz="1200" dirty="0"/>
          </a:p>
          <a:p>
            <a:r>
              <a:rPr lang="es-MX" sz="2400" dirty="0"/>
              <a:t>Actuar en interés de los sujetos de investigación y/o voluntarios.</a:t>
            </a:r>
          </a:p>
        </p:txBody>
      </p:sp>
    </p:spTree>
    <p:extLst>
      <p:ext uri="{BB962C8B-B14F-4D97-AF65-F5344CB8AC3E}">
        <p14:creationId xmlns:p14="http://schemas.microsoft.com/office/powerpoint/2010/main" val="379272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536304"/>
            <a:ext cx="8229600" cy="2548880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Objetivos del CE</a:t>
            </a:r>
            <a:endParaRPr lang="es-MX" dirty="0">
              <a:solidFill>
                <a:srgbClr val="A50021"/>
              </a:solidFill>
            </a:endParaRPr>
          </a:p>
          <a:p>
            <a:endParaRPr lang="es-MX" sz="1200" dirty="0"/>
          </a:p>
          <a:p>
            <a:pPr lvl="0"/>
            <a:r>
              <a:rPr lang="es-MX" sz="2400" dirty="0"/>
              <a:t>Asesorar a la Dirección General de la UIS, para apoyar la decisión sobre la autorización para el desarrollo de investigaciones. Así mismo, supervisar a investigadores independientes, para la conducción óptima de sus estudios. </a:t>
            </a:r>
          </a:p>
        </p:txBody>
      </p:sp>
    </p:spTree>
    <p:extLst>
      <p:ext uri="{BB962C8B-B14F-4D97-AF65-F5344CB8AC3E}">
        <p14:creationId xmlns:p14="http://schemas.microsoft.com/office/powerpoint/2010/main" val="3435650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456384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Objetivos del CE</a:t>
            </a:r>
            <a:endParaRPr lang="es-MX" dirty="0">
              <a:solidFill>
                <a:srgbClr val="A50021"/>
              </a:solidFill>
            </a:endParaRPr>
          </a:p>
          <a:p>
            <a:endParaRPr lang="es-MX" sz="1200" dirty="0"/>
          </a:p>
          <a:p>
            <a:pPr lvl="0"/>
            <a:r>
              <a:rPr lang="es-MX" sz="2400" dirty="0"/>
              <a:t>Vigilar la aplicación de la normatividad y contenidos éticos en materia de investigación. </a:t>
            </a:r>
          </a:p>
          <a:p>
            <a:pPr lvl="0"/>
            <a:endParaRPr lang="es-MX" sz="1200" dirty="0"/>
          </a:p>
          <a:p>
            <a:r>
              <a:rPr lang="es-MX" sz="2400" dirty="0"/>
              <a:t>Fomentar que los beneficios y las cargas de la investigación sean distribuidos entre los grupos y clases de la sociedad, tomando en cuenta la edad, género, estatus económico, cultura y consideraciones étnicas. </a:t>
            </a:r>
          </a:p>
          <a:p>
            <a:pPr lvl="0"/>
            <a:endParaRPr lang="es-MX" sz="2400" dirty="0"/>
          </a:p>
          <a:p>
            <a:pPr marL="0" indent="0">
              <a:buNone/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3565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b="1" dirty="0">
                <a:solidFill>
                  <a:srgbClr val="A50021"/>
                </a:solidFill>
              </a:rPr>
              <a:t>Estrategias de calidad</a:t>
            </a:r>
          </a:p>
        </p:txBody>
      </p:sp>
      <p:sp>
        <p:nvSpPr>
          <p:cNvPr id="5" name="4 Elipse"/>
          <p:cNvSpPr/>
          <p:nvPr/>
        </p:nvSpPr>
        <p:spPr>
          <a:xfrm>
            <a:off x="4787900" y="3500438"/>
            <a:ext cx="1871663" cy="1657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6" name="5 Pentágono"/>
          <p:cNvSpPr/>
          <p:nvPr/>
        </p:nvSpPr>
        <p:spPr>
          <a:xfrm>
            <a:off x="2916238" y="3860800"/>
            <a:ext cx="1727200" cy="792163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Proceso operativo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148263" y="3875088"/>
            <a:ext cx="1152525" cy="7921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Producto o servicio</a:t>
            </a:r>
          </a:p>
        </p:txBody>
      </p:sp>
      <p:sp>
        <p:nvSpPr>
          <p:cNvPr id="8" name="11 CuadroTexto"/>
          <p:cNvSpPr txBox="1">
            <a:spLocks noChangeArrowheads="1"/>
          </p:cNvSpPr>
          <p:nvPr/>
        </p:nvSpPr>
        <p:spPr bwMode="auto">
          <a:xfrm>
            <a:off x="5163602" y="5168900"/>
            <a:ext cx="11678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Control de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 calidad</a:t>
            </a:r>
          </a:p>
        </p:txBody>
      </p:sp>
    </p:spTree>
    <p:extLst>
      <p:ext uri="{BB962C8B-B14F-4D97-AF65-F5344CB8AC3E}">
        <p14:creationId xmlns:p14="http://schemas.microsoft.com/office/powerpoint/2010/main" val="1711012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Funciones del CE</a:t>
            </a:r>
          </a:p>
          <a:p>
            <a:pPr marL="0" indent="0">
              <a:buNone/>
            </a:pPr>
            <a:r>
              <a:rPr lang="es-MX" sz="2400" b="1" dirty="0">
                <a:solidFill>
                  <a:srgbClr val="A50021"/>
                </a:solidFill>
              </a:rPr>
              <a:t>Resolutivas:</a:t>
            </a:r>
            <a:endParaRPr lang="es-MX" sz="2400" dirty="0">
              <a:solidFill>
                <a:srgbClr val="A50021"/>
              </a:solidFill>
            </a:endParaRPr>
          </a:p>
          <a:p>
            <a:pPr lvl="0"/>
            <a:r>
              <a:rPr lang="es-MX" sz="2400" dirty="0"/>
              <a:t>Revisar, evaluar y dictaminar los protocolos, apoyar en la toma de decisiones respecto de los problemas o dilemas bioéticos.</a:t>
            </a:r>
          </a:p>
          <a:p>
            <a:pPr lvl="0"/>
            <a:r>
              <a:rPr lang="es-MX" sz="2400" dirty="0"/>
              <a:t>Evaluar y dictaminar ético y científico, trabajar en forma transparente, independiente, competente, oportuna, de calidad, libre de influencia indebida, institucional, profesional y/o comercial.</a:t>
            </a:r>
          </a:p>
          <a:p>
            <a:pPr lvl="0"/>
            <a:r>
              <a:rPr lang="es-MX" sz="2400" dirty="0"/>
              <a:t>Solicitar la interrupción o suspensión de una investigación, cuando la integridad de los sujetos esté amenazada.</a:t>
            </a:r>
          </a:p>
          <a:p>
            <a:pPr marL="0" indent="0" algn="ctr">
              <a:buNone/>
            </a:pPr>
            <a:endParaRPr lang="es-MX" sz="2400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93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96544"/>
          </a:xfrm>
        </p:spPr>
        <p:txBody>
          <a:bodyPr/>
          <a:lstStyle/>
          <a:p>
            <a:pPr marL="0" indent="0">
              <a:buNone/>
            </a:pPr>
            <a:r>
              <a:rPr lang="es-MX" sz="2400" b="1" dirty="0">
                <a:solidFill>
                  <a:srgbClr val="A50021"/>
                </a:solidFill>
              </a:rPr>
              <a:t>Control y seguimiento:</a:t>
            </a:r>
            <a:endParaRPr lang="es-MX" sz="2400" dirty="0">
              <a:solidFill>
                <a:srgbClr val="A50021"/>
              </a:solidFill>
            </a:endParaRPr>
          </a:p>
          <a:p>
            <a:pPr lvl="0"/>
            <a:r>
              <a:rPr lang="es-MX" sz="2400" dirty="0"/>
              <a:t>Vigilar la aplicación de la legislación, normatividad, lineamientos, criterios de CONBIOÉTICA.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Dar seguimiento al desarrollo, asegurando la protección de los participantes.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Informar a las autoridades competentes las conductas que deberían ser sancionadas.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Asegurar que el investigador notifique a la institución, autoridades y al patrocinador, la ocurrencia de eventos adversos serios.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675176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2032249"/>
            <a:ext cx="8229600" cy="3773015"/>
          </a:xfrm>
        </p:spPr>
        <p:txBody>
          <a:bodyPr/>
          <a:lstStyle/>
          <a:p>
            <a:pPr marL="0" indent="0">
              <a:buNone/>
            </a:pPr>
            <a:r>
              <a:rPr lang="es-MX" sz="2400" b="1" dirty="0">
                <a:solidFill>
                  <a:srgbClr val="A50021"/>
                </a:solidFill>
              </a:rPr>
              <a:t>Educativas:</a:t>
            </a:r>
            <a:endParaRPr lang="es-MX" sz="2400" dirty="0">
              <a:solidFill>
                <a:srgbClr val="A50021"/>
              </a:solidFill>
            </a:endParaRP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Elaborar lineamientos y guías éticas institucionales.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Realizar y dar seguimiento a las recomendaciones.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Coadyuvar en la aplicación de la Ley General de Salud y su Reglamento en Materia de Investigación para la Salud, así como las demás disposiciones aplicables en materia de investigación en salud.</a:t>
            </a:r>
          </a:p>
        </p:txBody>
      </p:sp>
    </p:spTree>
    <p:extLst>
      <p:ext uri="{BB962C8B-B14F-4D97-AF65-F5344CB8AC3E}">
        <p14:creationId xmlns:p14="http://schemas.microsoft.com/office/powerpoint/2010/main" val="137448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b="1" dirty="0">
                <a:solidFill>
                  <a:srgbClr val="A50021"/>
                </a:solidFill>
              </a:rPr>
              <a:t>Educativas:</a:t>
            </a:r>
          </a:p>
          <a:p>
            <a:endParaRPr lang="es-MX" sz="1200" dirty="0"/>
          </a:p>
          <a:p>
            <a:pPr lvl="0"/>
            <a:r>
              <a:rPr lang="es-MX" sz="2400" dirty="0"/>
              <a:t>Establecer mecanismos de colaboración, para la evaluación conjunta de protocolos.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Elaborar y presentar, en los primeros treinta días naturales del año, un informe anual de actividades, ante la Comisión Nacional de Bioética.</a:t>
            </a:r>
          </a:p>
          <a:p>
            <a:pPr lvl="0"/>
            <a:endParaRPr lang="es-MX" sz="1200" dirty="0"/>
          </a:p>
          <a:p>
            <a:pPr lvl="0"/>
            <a:r>
              <a:rPr lang="es-MX" sz="2400" dirty="0"/>
              <a:t>Promover entre los Miembros y el personal del establecimiento, capacitación en temas de ética en investigación, en forma permanente.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688373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Flecha derecha"/>
          <p:cNvSpPr/>
          <p:nvPr/>
        </p:nvSpPr>
        <p:spPr>
          <a:xfrm>
            <a:off x="5718589" y="2976745"/>
            <a:ext cx="864096" cy="27003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Flecha derecha"/>
          <p:cNvSpPr/>
          <p:nvPr/>
        </p:nvSpPr>
        <p:spPr>
          <a:xfrm rot="10800000">
            <a:off x="2515196" y="5402139"/>
            <a:ext cx="864096" cy="27003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Flecha derecha"/>
          <p:cNvSpPr/>
          <p:nvPr/>
        </p:nvSpPr>
        <p:spPr>
          <a:xfrm rot="10800000">
            <a:off x="5845636" y="5402139"/>
            <a:ext cx="864096" cy="27003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AutoShape 4" descr="Resultado de imagen para dibujo archiv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6" descr="Resultado de imagen para dibujo archiv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grpSp>
        <p:nvGrpSpPr>
          <p:cNvPr id="22" name="Grupo 21"/>
          <p:cNvGrpSpPr/>
          <p:nvPr/>
        </p:nvGrpSpPr>
        <p:grpSpPr>
          <a:xfrm>
            <a:off x="6697454" y="1416328"/>
            <a:ext cx="2307072" cy="1114834"/>
            <a:chOff x="3310422" y="3556867"/>
            <a:chExt cx="2307072" cy="1114834"/>
          </a:xfrm>
        </p:grpSpPr>
        <p:pic>
          <p:nvPicPr>
            <p:cNvPr id="26626" name="Picture 2" descr="Personaje de dibujos animados Orange brota un fondo blanco carpeta Foto de archivo - 1537355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2660" y="3556867"/>
              <a:ext cx="1114834" cy="1114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422" y="3760353"/>
              <a:ext cx="1192238" cy="646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15 Flecha derecha"/>
          <p:cNvSpPr/>
          <p:nvPr/>
        </p:nvSpPr>
        <p:spPr>
          <a:xfrm>
            <a:off x="2486783" y="2971977"/>
            <a:ext cx="864096" cy="270030"/>
          </a:xfrm>
          <a:prstGeom prst="rightArrow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" name="Grupo 9"/>
          <p:cNvGrpSpPr/>
          <p:nvPr/>
        </p:nvGrpSpPr>
        <p:grpSpPr>
          <a:xfrm>
            <a:off x="489937" y="2373337"/>
            <a:ext cx="1690953" cy="1516868"/>
            <a:chOff x="788319" y="1747791"/>
            <a:chExt cx="1690953" cy="1516868"/>
          </a:xfrm>
        </p:grpSpPr>
        <p:pic>
          <p:nvPicPr>
            <p:cNvPr id="6" name="5 Imagen" descr="https://image.freepik.com/vector-gratis/gente-de-negocios-trabajando-siluetas-vector_72147497295.jp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19" y="1747791"/>
              <a:ext cx="1690953" cy="1176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CuadroTexto 7"/>
            <p:cNvSpPr txBox="1"/>
            <p:nvPr/>
          </p:nvSpPr>
          <p:spPr>
            <a:xfrm>
              <a:off x="917494" y="2987660"/>
              <a:ext cx="1432601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Integración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3695847" y="2457917"/>
            <a:ext cx="1673409" cy="1432288"/>
            <a:chOff x="3467448" y="1384217"/>
            <a:chExt cx="1673409" cy="1432288"/>
          </a:xfrm>
        </p:grpSpPr>
        <p:sp>
          <p:nvSpPr>
            <p:cNvPr id="5" name="4 Multidocumento"/>
            <p:cNvSpPr/>
            <p:nvPr/>
          </p:nvSpPr>
          <p:spPr>
            <a:xfrm>
              <a:off x="3751205" y="1384217"/>
              <a:ext cx="1142796" cy="1030311"/>
            </a:xfrm>
            <a:prstGeom prst="flowChartMultidocument">
              <a:avLst/>
            </a:prstGeom>
            <a:solidFill>
              <a:srgbClr val="FFFFE5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solidFill>
                    <a:schemeClr val="tx1"/>
                  </a:solidFill>
                </a:rPr>
                <a:t>Protocolo y documentos relacionados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467448" y="2539506"/>
              <a:ext cx="1673409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Sometimiento</a:t>
              </a:r>
            </a:p>
          </p:txBody>
        </p:sp>
      </p:grpSp>
      <p:sp>
        <p:nvSpPr>
          <p:cNvPr id="19" name="CuadroTexto 18"/>
          <p:cNvSpPr txBox="1"/>
          <p:nvPr/>
        </p:nvSpPr>
        <p:spPr>
          <a:xfrm>
            <a:off x="3789809" y="5905257"/>
            <a:ext cx="1673409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200" dirty="0"/>
              <a:t>Auditoría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498707" y="4417266"/>
            <a:ext cx="1673409" cy="1778264"/>
            <a:chOff x="2829251" y="4869160"/>
            <a:chExt cx="1673409" cy="1778264"/>
          </a:xfrm>
        </p:grpSpPr>
        <p:pic>
          <p:nvPicPr>
            <p:cNvPr id="20488" name="Picture 8" descr="http://previews.123rf.com/images/limbi007/limbi0071210/limbi007121000069/15933763-Personaje-de-dibujos-animados-con-Orange-portapapeles-y-palet-Fondo-blanco--Foto-de-archivo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751" y="4869160"/>
              <a:ext cx="1472233" cy="1472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/>
            <p:cNvSpPr txBox="1"/>
            <p:nvPr/>
          </p:nvSpPr>
          <p:spPr>
            <a:xfrm>
              <a:off x="2829251" y="6370425"/>
              <a:ext cx="1673409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Cierre</a:t>
              </a:r>
            </a:p>
          </p:txBody>
        </p:sp>
      </p:grpSp>
      <p:sp>
        <p:nvSpPr>
          <p:cNvPr id="27" name="Marcador de contenido 2"/>
          <p:cNvSpPr>
            <a:spLocks noGrp="1"/>
          </p:cNvSpPr>
          <p:nvPr>
            <p:ph idx="1"/>
          </p:nvPr>
        </p:nvSpPr>
        <p:spPr>
          <a:xfrm>
            <a:off x="457200" y="158499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CEI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7166337" y="2691115"/>
            <a:ext cx="1673409" cy="1158753"/>
            <a:chOff x="7229320" y="3501008"/>
            <a:chExt cx="1673409" cy="1158753"/>
          </a:xfrm>
        </p:grpSpPr>
        <p:sp>
          <p:nvSpPr>
            <p:cNvPr id="18" name="CuadroTexto 17"/>
            <p:cNvSpPr txBox="1"/>
            <p:nvPr/>
          </p:nvSpPr>
          <p:spPr>
            <a:xfrm>
              <a:off x="7229320" y="4382762"/>
              <a:ext cx="1673409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Revisión</a:t>
              </a:r>
            </a:p>
          </p:txBody>
        </p:sp>
        <p:pic>
          <p:nvPicPr>
            <p:cNvPr id="18434" name="Picture 2" descr="Resultado de imagen para imagen revisió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8804" y="3501008"/>
              <a:ext cx="1574439" cy="787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upo 1"/>
          <p:cNvGrpSpPr/>
          <p:nvPr/>
        </p:nvGrpSpPr>
        <p:grpSpPr>
          <a:xfrm>
            <a:off x="7014839" y="4481634"/>
            <a:ext cx="1748434" cy="1701364"/>
            <a:chOff x="7014839" y="4481634"/>
            <a:chExt cx="1748434" cy="1701364"/>
          </a:xfrm>
        </p:grpSpPr>
        <p:pic>
          <p:nvPicPr>
            <p:cNvPr id="20482" name="Picture 2" descr="http://previews.123rf.com/images/coramax/coramax1208/coramax120801605/14815432-3d-gente-hombre-persona-con-una-lupa-Auditor-a-de-la-empresa-Foto-de-archivo.jp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839" y="4481634"/>
              <a:ext cx="1748434" cy="140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uadroTexto 27"/>
            <p:cNvSpPr txBox="1"/>
            <p:nvPr/>
          </p:nvSpPr>
          <p:spPr>
            <a:xfrm>
              <a:off x="7080911" y="5905999"/>
              <a:ext cx="1673409" cy="2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dirty="0"/>
                <a:t>Seguimiento</a:t>
              </a:r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4270" y="4651950"/>
            <a:ext cx="1142796" cy="12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71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653549"/>
              </p:ext>
            </p:extLst>
          </p:nvPr>
        </p:nvGraphicFramePr>
        <p:xfrm>
          <a:off x="539552" y="1268760"/>
          <a:ext cx="8064896" cy="49377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Parte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</a:rPr>
                        <a:t>Responsabilidades</a:t>
                      </a:r>
                      <a:endParaRPr lang="es-MX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Presidente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Designar al Secretario.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Coordinar las reuniones de discusión.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Emitir la respuesta y los documentos regulatorios de cada protocolo.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Asignar las actividades a realizar por cada miembro, como revisiones expeditas o auditorías.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Emitir un informe anual de actividades.</a:t>
                      </a:r>
                      <a:endParaRPr lang="es-MX" sz="24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08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53204"/>
              </p:ext>
            </p:extLst>
          </p:nvPr>
        </p:nvGraphicFramePr>
        <p:xfrm>
          <a:off x="539552" y="1268760"/>
          <a:ext cx="8064896" cy="49377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Parte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</a:rPr>
                        <a:t>Responsabilidades</a:t>
                      </a:r>
                      <a:endParaRPr lang="es-MX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Secretario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Recibir los sometimientos.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Controlar documentos y archivo.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Convocar a las reuniones.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Elaborar el acta de la reunión.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Realizar las funciones del Presidente en su ausencia.</a:t>
                      </a:r>
                      <a:endParaRPr lang="es-MX" sz="24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Responder</a:t>
                      </a:r>
                      <a:r>
                        <a:rPr lang="es-MX" sz="2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los sometimientos</a:t>
                      </a: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Facilitar la comunicación.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635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8252"/>
              </p:ext>
            </p:extLst>
          </p:nvPr>
        </p:nvGraphicFramePr>
        <p:xfrm>
          <a:off x="539552" y="1268760"/>
          <a:ext cx="8064896" cy="49377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Parte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>
                          <a:effectLst/>
                        </a:rPr>
                        <a:t>Responsabilidades</a:t>
                      </a:r>
                      <a:endParaRPr lang="es-MX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400" dirty="0">
                          <a:effectLst/>
                        </a:rPr>
                        <a:t>Vocales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Entregar CV.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Firmar documentos de integración.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Proponer una terna para la Presidencia.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Revisar los documentos.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Participar en la discusión de los protocolos que se someten.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MX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Realizar las actividades asignadas, como revisiones expeditas o auditorías.</a:t>
                      </a:r>
                      <a:endParaRPr lang="es-MX" sz="24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306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3890027" cy="538085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475904"/>
            <a:ext cx="4244366" cy="30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2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5" y="1052736"/>
            <a:ext cx="4074019" cy="57332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804" y="1628800"/>
            <a:ext cx="4546221" cy="24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3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b="1" dirty="0">
                <a:solidFill>
                  <a:srgbClr val="A50021"/>
                </a:solidFill>
              </a:rPr>
              <a:t>Estrategias de calidad</a:t>
            </a:r>
          </a:p>
        </p:txBody>
      </p:sp>
      <p:sp>
        <p:nvSpPr>
          <p:cNvPr id="5" name="4 Elipse"/>
          <p:cNvSpPr/>
          <p:nvPr/>
        </p:nvSpPr>
        <p:spPr>
          <a:xfrm>
            <a:off x="4787900" y="3500438"/>
            <a:ext cx="1871663" cy="1657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6" name="5 Pentágono"/>
          <p:cNvSpPr/>
          <p:nvPr/>
        </p:nvSpPr>
        <p:spPr>
          <a:xfrm>
            <a:off x="2916238" y="3860800"/>
            <a:ext cx="1727200" cy="792163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Proceso operativo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148263" y="3875088"/>
            <a:ext cx="1152525" cy="7921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Producto o servicio</a:t>
            </a:r>
          </a:p>
        </p:txBody>
      </p:sp>
      <p:sp>
        <p:nvSpPr>
          <p:cNvPr id="8" name="11 CuadroTexto"/>
          <p:cNvSpPr txBox="1">
            <a:spLocks noChangeArrowheads="1"/>
          </p:cNvSpPr>
          <p:nvPr/>
        </p:nvSpPr>
        <p:spPr bwMode="auto">
          <a:xfrm>
            <a:off x="5163602" y="5168900"/>
            <a:ext cx="11678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Control de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 calidad</a:t>
            </a:r>
          </a:p>
        </p:txBody>
      </p:sp>
      <p:sp>
        <p:nvSpPr>
          <p:cNvPr id="9" name="8 Elipse"/>
          <p:cNvSpPr/>
          <p:nvPr/>
        </p:nvSpPr>
        <p:spPr>
          <a:xfrm>
            <a:off x="2268538" y="3357563"/>
            <a:ext cx="4391025" cy="1943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13 CuadroTexto"/>
          <p:cNvSpPr txBox="1">
            <a:spLocks noChangeArrowheads="1"/>
          </p:cNvSpPr>
          <p:nvPr/>
        </p:nvSpPr>
        <p:spPr bwMode="auto">
          <a:xfrm>
            <a:off x="1173703" y="4903788"/>
            <a:ext cx="16086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Aseguramiento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 dirty="0">
                <a:latin typeface="+mn-lt"/>
              </a:rPr>
              <a:t>de calidad</a:t>
            </a:r>
          </a:p>
        </p:txBody>
      </p:sp>
    </p:spTree>
    <p:extLst>
      <p:ext uri="{BB962C8B-B14F-4D97-AF65-F5344CB8AC3E}">
        <p14:creationId xmlns:p14="http://schemas.microsoft.com/office/powerpoint/2010/main" val="2022799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Organigrama del CEI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776388620"/>
              </p:ext>
            </p:extLst>
          </p:nvPr>
        </p:nvGraphicFramePr>
        <p:xfrm>
          <a:off x="1765935" y="2636912"/>
          <a:ext cx="5612130" cy="317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387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Organigrama del CI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758310943"/>
              </p:ext>
            </p:extLst>
          </p:nvPr>
        </p:nvGraphicFramePr>
        <p:xfrm>
          <a:off x="1765935" y="2564904"/>
          <a:ext cx="5612130" cy="317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493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51797"/>
              </p:ext>
            </p:extLst>
          </p:nvPr>
        </p:nvGraphicFramePr>
        <p:xfrm>
          <a:off x="971600" y="1536184"/>
          <a:ext cx="7344816" cy="46420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Metas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 sz="2400" dirty="0"/>
                    </a:p>
                  </a:txBody>
                  <a:tcPr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56">
                <a:tc>
                  <a:txBody>
                    <a:bodyPr/>
                    <a:lstStyle/>
                    <a:p>
                      <a:r>
                        <a:rPr lang="es-MX" sz="2400" dirty="0">
                          <a:effectLst/>
                        </a:rPr>
                        <a:t>No.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>
                          <a:effectLst/>
                        </a:rPr>
                        <a:t>1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>
                          <a:effectLst/>
                        </a:rPr>
                        <a:t>Objetivo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dirty="0">
                          <a:solidFill>
                            <a:srgbClr val="A50021"/>
                          </a:solidFill>
                          <a:effectLst/>
                        </a:rPr>
                        <a:t>Responder los sometimientos en 10 días hábiles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>
                          <a:effectLst/>
                        </a:rPr>
                        <a:t>Justificación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>
                          <a:effectLst/>
                        </a:rPr>
                        <a:t>Disminuir al máximo los tiempos de respuesta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>
                          <a:effectLst/>
                        </a:rPr>
                        <a:t>Indicador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>
                          <a:effectLst/>
                        </a:rPr>
                        <a:t>Tiempo de respuesta a sometimientos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>
                          <a:effectLst/>
                        </a:rPr>
                        <a:t>Fórmula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>
                          <a:effectLst/>
                        </a:rPr>
                        <a:t>Suma de los días hábiles entre la fecha en que se recibe el sometimiento y la fecha en que se entrega la respuesta</a:t>
                      </a: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>
                          <a:effectLst/>
                        </a:rPr>
                        <a:t>Meta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dirty="0">
                          <a:solidFill>
                            <a:srgbClr val="A50021"/>
                          </a:solidFill>
                          <a:effectLst/>
                        </a:rPr>
                        <a:t>90%</a:t>
                      </a:r>
                      <a:r>
                        <a:rPr lang="es-MX" sz="2400" dirty="0">
                          <a:effectLst/>
                        </a:rPr>
                        <a:t> de respuestas en 10 días hábiles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>
                          <a:effectLst/>
                        </a:rPr>
                        <a:t>Responsables</a:t>
                      </a:r>
                      <a:endParaRPr lang="es-MX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43476" marR="4347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>
                          <a:effectLst/>
                        </a:rPr>
                        <a:t>Secretario Técnico y Miembros del comité</a:t>
                      </a:r>
                    </a:p>
                  </a:txBody>
                  <a:tcPr marL="43476" marR="43476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09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031" y="163833"/>
            <a:ext cx="2385938" cy="6530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804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2952FE-1397-4304-99D7-BC4E4C99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85" y="562372"/>
            <a:ext cx="5145229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8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A27D3A9-EB60-485E-BD9B-CCE6FC0F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77" y="418356"/>
            <a:ext cx="5130245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20688"/>
            <a:ext cx="4476619" cy="5949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72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55776" y="1988840"/>
            <a:ext cx="3970784" cy="3556992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Proveedores internos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s-MX" sz="2400" dirty="0"/>
              <a:t>Finanzas.</a:t>
            </a:r>
          </a:p>
          <a:p>
            <a:pPr lvl="0">
              <a:lnSpc>
                <a:spcPct val="150000"/>
              </a:lnSpc>
            </a:pPr>
            <a:r>
              <a:rPr lang="es-MX" sz="2400" dirty="0"/>
              <a:t>Recursos Humanos.</a:t>
            </a:r>
          </a:p>
          <a:p>
            <a:pPr lvl="0">
              <a:lnSpc>
                <a:spcPct val="150000"/>
              </a:lnSpc>
            </a:pPr>
            <a:r>
              <a:rPr lang="es-MX" sz="2400" dirty="0"/>
              <a:t>Sistemas.</a:t>
            </a:r>
          </a:p>
          <a:p>
            <a:pPr lvl="0">
              <a:lnSpc>
                <a:spcPct val="150000"/>
              </a:lnSpc>
            </a:pPr>
            <a:r>
              <a:rPr lang="es-MX" sz="2400" dirty="0"/>
              <a:t>Calidad.</a:t>
            </a:r>
          </a:p>
          <a:p>
            <a:pPr marL="0" indent="0" algn="ctr">
              <a:buNone/>
            </a:pPr>
            <a:endParaRPr lang="es-MX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9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33781"/>
              </p:ext>
            </p:extLst>
          </p:nvPr>
        </p:nvGraphicFramePr>
        <p:xfrm>
          <a:off x="457200" y="2194520"/>
          <a:ext cx="8229600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Área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Segmento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Información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CE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1-5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Toda la operación del CE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A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Revisiones al QUIS y evaluación de resultados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B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Gestión de programas de Capacitación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C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Mantenimiento de infraestructura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AD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1.1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Equipamiento y mantenimiento de equipos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AD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1.2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Finanzas – control de economía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AD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1.3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Recursos humanos – control y desarrollo de personal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AD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1.4</a:t>
                      </a:r>
                      <a:endParaRPr lang="es-MX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Sistemas – control del QUIS y equipos informáticos</a:t>
                      </a:r>
                      <a:endParaRPr lang="es-MX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457200" y="1456184"/>
            <a:ext cx="8229600" cy="29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s-MX" b="1" dirty="0">
                <a:solidFill>
                  <a:srgbClr val="A50021"/>
                </a:solidFill>
              </a:rPr>
              <a:t>Información documentada = Software QUIS</a:t>
            </a:r>
          </a:p>
        </p:txBody>
      </p:sp>
    </p:spTree>
    <p:extLst>
      <p:ext uri="{BB962C8B-B14F-4D97-AF65-F5344CB8AC3E}">
        <p14:creationId xmlns:p14="http://schemas.microsoft.com/office/powerpoint/2010/main" val="1960429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745232" y="2348880"/>
            <a:ext cx="7715200" cy="3240360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Acciones para abordar riesgos y oportunidades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algn="just"/>
            <a:r>
              <a:rPr lang="es-MX" sz="2400" dirty="0"/>
              <a:t>Cambios regulatorios – vigilancia legislativa.</a:t>
            </a:r>
          </a:p>
          <a:p>
            <a:pPr algn="just"/>
            <a:endParaRPr lang="es-MX" sz="1200" dirty="0"/>
          </a:p>
          <a:p>
            <a:pPr algn="just"/>
            <a:r>
              <a:rPr lang="es-MX" sz="2400" dirty="0"/>
              <a:t>Falta de preparación – currículum y capacitación.</a:t>
            </a:r>
          </a:p>
          <a:p>
            <a:pPr algn="just"/>
            <a:endParaRPr lang="es-MX" sz="1200" dirty="0"/>
          </a:p>
          <a:p>
            <a:pPr algn="just"/>
            <a:r>
              <a:rPr lang="es-MX" sz="2400" dirty="0"/>
              <a:t>Servicio a distancia – sistematizar con base en tecnología.</a:t>
            </a:r>
          </a:p>
        </p:txBody>
      </p:sp>
    </p:spTree>
    <p:extLst>
      <p:ext uri="{BB962C8B-B14F-4D97-AF65-F5344CB8AC3E}">
        <p14:creationId xmlns:p14="http://schemas.microsoft.com/office/powerpoint/2010/main" val="393037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525962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b="1" dirty="0">
                <a:solidFill>
                  <a:srgbClr val="A50021"/>
                </a:solidFill>
              </a:rPr>
              <a:t>Calidad total</a:t>
            </a:r>
          </a:p>
        </p:txBody>
      </p:sp>
      <p:sp>
        <p:nvSpPr>
          <p:cNvPr id="5" name="4 Elipse"/>
          <p:cNvSpPr/>
          <p:nvPr/>
        </p:nvSpPr>
        <p:spPr>
          <a:xfrm>
            <a:off x="4787900" y="3500438"/>
            <a:ext cx="1871663" cy="1657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1115616" y="3861048"/>
            <a:ext cx="115212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876256" y="3861048"/>
            <a:ext cx="115212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bg1"/>
                </a:solidFill>
              </a:rPr>
              <a:t>Cliente</a:t>
            </a:r>
          </a:p>
        </p:txBody>
      </p:sp>
      <p:sp>
        <p:nvSpPr>
          <p:cNvPr id="8" name="7 Pentágono"/>
          <p:cNvSpPr/>
          <p:nvPr/>
        </p:nvSpPr>
        <p:spPr>
          <a:xfrm>
            <a:off x="2916238" y="3860800"/>
            <a:ext cx="1727200" cy="792163"/>
          </a:xfrm>
          <a:prstGeom prst="homePlat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Proceso operativo</a:t>
            </a:r>
          </a:p>
        </p:txBody>
      </p:sp>
      <p:sp>
        <p:nvSpPr>
          <p:cNvPr id="9" name="8 Llamada de flecha hacia abajo"/>
          <p:cNvSpPr/>
          <p:nvPr/>
        </p:nvSpPr>
        <p:spPr>
          <a:xfrm>
            <a:off x="2915816" y="2492896"/>
            <a:ext cx="1728192" cy="1152128"/>
          </a:xfrm>
          <a:prstGeom prst="downArrow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Procesos estratégicos</a:t>
            </a:r>
          </a:p>
        </p:txBody>
      </p:sp>
      <p:sp>
        <p:nvSpPr>
          <p:cNvPr id="10" name="9 Llamada de flecha hacia arriba"/>
          <p:cNvSpPr/>
          <p:nvPr/>
        </p:nvSpPr>
        <p:spPr>
          <a:xfrm>
            <a:off x="2915816" y="4869160"/>
            <a:ext cx="1728192" cy="1152128"/>
          </a:xfrm>
          <a:prstGeom prst="up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bg1"/>
                </a:solidFill>
              </a:rPr>
              <a:t>Procesos de soporte</a:t>
            </a:r>
          </a:p>
        </p:txBody>
      </p:sp>
      <p:sp>
        <p:nvSpPr>
          <p:cNvPr id="11" name="11 CuadroTexto"/>
          <p:cNvSpPr txBox="1">
            <a:spLocks noChangeArrowheads="1"/>
          </p:cNvSpPr>
          <p:nvPr/>
        </p:nvSpPr>
        <p:spPr bwMode="auto">
          <a:xfrm>
            <a:off x="5163602" y="5168900"/>
            <a:ext cx="11678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Control de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 calidad</a:t>
            </a:r>
          </a:p>
        </p:txBody>
      </p:sp>
      <p:sp>
        <p:nvSpPr>
          <p:cNvPr id="12" name="11 Elipse"/>
          <p:cNvSpPr/>
          <p:nvPr/>
        </p:nvSpPr>
        <p:spPr>
          <a:xfrm>
            <a:off x="2268538" y="3357563"/>
            <a:ext cx="4391025" cy="1943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3" name="13 CuadroTexto"/>
          <p:cNvSpPr txBox="1">
            <a:spLocks noChangeArrowheads="1"/>
          </p:cNvSpPr>
          <p:nvPr/>
        </p:nvSpPr>
        <p:spPr bwMode="auto">
          <a:xfrm>
            <a:off x="1173703" y="4903788"/>
            <a:ext cx="16086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Aseguramiento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de calidad</a:t>
            </a:r>
          </a:p>
        </p:txBody>
      </p:sp>
      <p:sp>
        <p:nvSpPr>
          <p:cNvPr id="14" name="13 Elipse"/>
          <p:cNvSpPr/>
          <p:nvPr/>
        </p:nvSpPr>
        <p:spPr>
          <a:xfrm>
            <a:off x="539750" y="2349500"/>
            <a:ext cx="7920038" cy="3959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5" name="15 CuadroTexto"/>
          <p:cNvSpPr txBox="1">
            <a:spLocks noChangeArrowheads="1"/>
          </p:cNvSpPr>
          <p:nvPr/>
        </p:nvSpPr>
        <p:spPr bwMode="auto">
          <a:xfrm>
            <a:off x="7212588" y="2349500"/>
            <a:ext cx="11942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Gestión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MX" altLang="es-MX" sz="1800">
                <a:latin typeface="+mn-lt"/>
              </a:rPr>
              <a:t> de calidad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5148263" y="3875088"/>
            <a:ext cx="1152525" cy="79216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MX" dirty="0">
                <a:solidFill>
                  <a:schemeClr val="tx1"/>
                </a:solidFill>
              </a:rPr>
              <a:t>Producto o servicio</a:t>
            </a:r>
          </a:p>
        </p:txBody>
      </p:sp>
    </p:spTree>
    <p:extLst>
      <p:ext uri="{BB962C8B-B14F-4D97-AF65-F5344CB8AC3E}">
        <p14:creationId xmlns:p14="http://schemas.microsoft.com/office/powerpoint/2010/main" val="2421746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Marcador de contenido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Control de cambios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840041" y="2865472"/>
          <a:ext cx="746391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4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Rol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Responsable</a:t>
                      </a:r>
                    </a:p>
                  </a:txBody>
                  <a:tcP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Planeación del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Dirección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Operación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Gerentes,</a:t>
                      </a:r>
                      <a:r>
                        <a:rPr lang="es-MX" sz="2400" baseline="0" dirty="0"/>
                        <a:t> Responsables y Personal operativo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Control de cambios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Calidad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Diseño de cambios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Dirección y Sistemas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273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81" y="569000"/>
            <a:ext cx="4065638" cy="5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740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104256"/>
            <a:ext cx="8229600" cy="3556992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Compras</a:t>
            </a:r>
          </a:p>
          <a:p>
            <a:pPr marL="0" indent="0" algn="ctr">
              <a:buNone/>
            </a:pPr>
            <a:endParaRPr lang="es-MX" sz="1200" b="1" dirty="0">
              <a:solidFill>
                <a:srgbClr val="A50021"/>
              </a:solidFill>
            </a:endParaRPr>
          </a:p>
          <a:p>
            <a:pPr marL="0" indent="0" algn="ctr">
              <a:buNone/>
            </a:pPr>
            <a:r>
              <a:rPr lang="es-MX" sz="2400" dirty="0"/>
              <a:t>Selección, evaluación y desarrollo de proveedores</a:t>
            </a:r>
          </a:p>
          <a:p>
            <a:pPr marL="0" lvl="0" indent="0" algn="ctr">
              <a:buNone/>
            </a:pPr>
            <a:r>
              <a:rPr lang="es-MX" sz="2400" dirty="0"/>
              <a:t>			</a:t>
            </a:r>
          </a:p>
        </p:txBody>
      </p:sp>
      <p:sp>
        <p:nvSpPr>
          <p:cNvPr id="2" name="1 Rectángulo"/>
          <p:cNvSpPr/>
          <p:nvPr/>
        </p:nvSpPr>
        <p:spPr>
          <a:xfrm>
            <a:off x="3419872" y="3429000"/>
            <a:ext cx="218335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latin typeface="+mn-lt"/>
              </a:rPr>
              <a:t>Mensajería.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latin typeface="+mn-lt"/>
              </a:rPr>
              <a:t>Contabilidad.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latin typeface="+mn-lt"/>
              </a:rPr>
              <a:t>Legal.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>
                <a:latin typeface="+mn-lt"/>
              </a:rPr>
              <a:t>Publicidad.</a:t>
            </a:r>
          </a:p>
        </p:txBody>
      </p:sp>
    </p:spTree>
    <p:extLst>
      <p:ext uri="{BB962C8B-B14F-4D97-AF65-F5344CB8AC3E}">
        <p14:creationId xmlns:p14="http://schemas.microsoft.com/office/powerpoint/2010/main" val="741918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392288"/>
            <a:ext cx="8229600" cy="2980928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Competencia</a:t>
            </a:r>
          </a:p>
          <a:p>
            <a:endParaRPr lang="es-MX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66. “La UIS se compromete a competir de manera vigorosa y respetar las leyes de competencia justa, basándose únicamente en la calidad de sus productos y servicios.”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7135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205064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Competencia</a:t>
            </a:r>
          </a:p>
          <a:p>
            <a:endParaRPr lang="es-MX" sz="12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s-MX" sz="2400" dirty="0"/>
              <a:t>69. “El personal UIS debe evitar, en lo posible, hacer comentarios o declaraciones sobre la competencia; cuando ello resulte necesario, éstos deben ser justos, objetivos y completos. Toda comparación se hará utilizando términos exactos, sin calificativos, sin emplear información o argumentación engañosa y evitando comentarios despectivos u ofensivos.”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2574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205064"/>
          </a:xfrm>
        </p:spPr>
        <p:txBody>
          <a:bodyPr/>
          <a:lstStyle/>
          <a:p>
            <a:pPr marL="0" indent="0" algn="ctr">
              <a:buNone/>
            </a:pPr>
            <a:r>
              <a:rPr lang="es-MX" b="1" dirty="0">
                <a:solidFill>
                  <a:srgbClr val="A50021"/>
                </a:solidFill>
              </a:rPr>
              <a:t>No conformidad</a:t>
            </a:r>
          </a:p>
          <a:p>
            <a:endParaRPr lang="es-MX" sz="1200" dirty="0"/>
          </a:p>
          <a:p>
            <a:endParaRPr lang="es-MX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480543"/>
              </p:ext>
            </p:extLst>
          </p:nvPr>
        </p:nvGraphicFramePr>
        <p:xfrm>
          <a:off x="539552" y="1916832"/>
          <a:ext cx="8028892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Fuente</a:t>
                      </a:r>
                      <a:r>
                        <a:rPr lang="es-MX" sz="2400" baseline="0" dirty="0"/>
                        <a:t> de riesgo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Servicio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No entregar respuesta en 10 días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2400" dirty="0"/>
                        <a:t>Poca disponibilidad de los miembros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Recibir o entregar documentos con errores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2400" dirty="0"/>
                        <a:t>Distracción del Secretario Técnico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Que el Sistema QUIS no cumpla la ley y/o</a:t>
                      </a:r>
                      <a:r>
                        <a:rPr lang="es-MX" sz="2400" baseline="0" dirty="0"/>
                        <a:t> las necesidades de los clientes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2400" dirty="0"/>
                        <a:t>Que Dirección no armonice los cambios regulatorios  y/o resuelva de inmediato la necesidad específica de un 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875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98" y="1196752"/>
            <a:ext cx="5869803" cy="5262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203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17084"/>
              </p:ext>
            </p:extLst>
          </p:nvPr>
        </p:nvGraphicFramePr>
        <p:xfrm>
          <a:off x="2051720" y="2172816"/>
          <a:ext cx="496855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Entrenamiento requerido</a:t>
                      </a: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Inducción a 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Normatividad de los comités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dirty="0">
                          <a:solidFill>
                            <a:schemeClr val="tx1"/>
                          </a:solidFill>
                        </a:rPr>
                        <a:t>Introducción a Calidad e 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Inducción al QUIS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"/>
                        </a:rPr>
                        <a:t>ü</a:t>
                      </a:r>
                      <a:endParaRPr lang="es-MX" sz="2400" b="1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b="1" dirty="0">
                          <a:solidFill>
                            <a:srgbClr val="A5002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b="1" dirty="0">
                          <a:solidFill>
                            <a:srgbClr val="A50021"/>
                          </a:solidFill>
                        </a:rPr>
                        <a:t>QUIS-CE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Trabajo en 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777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148630" y="2492375"/>
            <a:ext cx="2799164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1. Integración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86923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D7118F-E9B2-4B6D-8812-DAFBD78A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41" y="346348"/>
            <a:ext cx="4962318" cy="6165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45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14302"/>
              </p:ext>
            </p:extLst>
          </p:nvPr>
        </p:nvGraphicFramePr>
        <p:xfrm>
          <a:off x="1673225" y="3471863"/>
          <a:ext cx="23225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Eficacia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Grado en que se alcanzan las actividades planeadas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6 Flecha abajo"/>
          <p:cNvSpPr/>
          <p:nvPr/>
        </p:nvSpPr>
        <p:spPr>
          <a:xfrm rot="1295753">
            <a:off x="3709988" y="2459665"/>
            <a:ext cx="365125" cy="809625"/>
          </a:xfrm>
          <a:prstGeom prst="downArrow">
            <a:avLst/>
          </a:prstGeom>
          <a:solidFill>
            <a:srgbClr val="FF9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Productividad</a:t>
            </a:r>
          </a:p>
        </p:txBody>
      </p:sp>
    </p:spTree>
    <p:extLst>
      <p:ext uri="{BB962C8B-B14F-4D97-AF65-F5344CB8AC3E}">
        <p14:creationId xmlns:p14="http://schemas.microsoft.com/office/powerpoint/2010/main" val="2427712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DE54E1-498A-4D23-A7D2-BD1A58EA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71675"/>
            <a:ext cx="7239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55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04664"/>
            <a:ext cx="5352570" cy="6021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345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64704"/>
            <a:ext cx="3854684" cy="5166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700808"/>
            <a:ext cx="3841762" cy="2886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096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620688"/>
            <a:ext cx="4320480" cy="5760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677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57" y="757571"/>
            <a:ext cx="4114286" cy="5342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743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548680"/>
            <a:ext cx="4392488" cy="5697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8749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04664"/>
            <a:ext cx="4962074" cy="6093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214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695325"/>
            <a:ext cx="8105775" cy="5467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250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4" y="771857"/>
            <a:ext cx="4180952" cy="531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635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836712"/>
            <a:ext cx="4680520" cy="5360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4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1045"/>
              </p:ext>
            </p:extLst>
          </p:nvPr>
        </p:nvGraphicFramePr>
        <p:xfrm>
          <a:off x="1673225" y="3471863"/>
          <a:ext cx="23225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Eficacia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Grado en que se alcanzan las actividades planeadas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81891"/>
              </p:ext>
            </p:extLst>
          </p:nvPr>
        </p:nvGraphicFramePr>
        <p:xfrm>
          <a:off x="5057775" y="3471863"/>
          <a:ext cx="23225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Eficiencia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Relación entre el resultado alcanzado y los recursos utilizados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7 Flecha abajo"/>
          <p:cNvSpPr/>
          <p:nvPr/>
        </p:nvSpPr>
        <p:spPr>
          <a:xfrm rot="1295753">
            <a:off x="3709988" y="2459665"/>
            <a:ext cx="365125" cy="809625"/>
          </a:xfrm>
          <a:prstGeom prst="downArrow">
            <a:avLst/>
          </a:prstGeom>
          <a:solidFill>
            <a:srgbClr val="FF99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9" name="8 Flecha abajo"/>
          <p:cNvSpPr/>
          <p:nvPr/>
        </p:nvSpPr>
        <p:spPr>
          <a:xfrm rot="19995277">
            <a:off x="4946650" y="2491415"/>
            <a:ext cx="396875" cy="795337"/>
          </a:xfrm>
          <a:prstGeom prst="downArrow">
            <a:avLst/>
          </a:prstGeom>
          <a:solidFill>
            <a:srgbClr val="FF9966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Productividad</a:t>
            </a:r>
          </a:p>
        </p:txBody>
      </p:sp>
    </p:spTree>
    <p:extLst>
      <p:ext uri="{BB962C8B-B14F-4D97-AF65-F5344CB8AC3E}">
        <p14:creationId xmlns:p14="http://schemas.microsoft.com/office/powerpoint/2010/main" val="485237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2" y="764704"/>
            <a:ext cx="7519594" cy="5661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872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04671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044147" y="2492375"/>
            <a:ext cx="300813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2. Sometimiento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276461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2E6DD9-CC02-4972-8C75-84637221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36" y="476672"/>
            <a:ext cx="3816328" cy="6093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106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2206B57-D4AF-48CA-A8D9-C887A94A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38375"/>
            <a:ext cx="7239000" cy="23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30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20688"/>
            <a:ext cx="5988893" cy="552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87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148635" y="2492375"/>
            <a:ext cx="2799164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3. Revisión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354338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0F1269-93D0-4ECC-A687-22516A13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35" y="620688"/>
            <a:ext cx="5884130" cy="5733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097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5242BB-70EF-4E62-8DD9-9C5D96FF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71675"/>
            <a:ext cx="7239000" cy="2914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044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46" y="620688"/>
            <a:ext cx="4937526" cy="5523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375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060848"/>
            <a:ext cx="7164288" cy="2869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65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1619672" y="5631631"/>
            <a:ext cx="5760640" cy="461665"/>
          </a:xfrm>
          <a:prstGeom prst="rect">
            <a:avLst/>
          </a:prstGeom>
          <a:solidFill>
            <a:srgbClr val="FF9966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MX" sz="2400" b="1" dirty="0"/>
              <a:t>Productividad = Eficacia x Eficiencia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93772"/>
              </p:ext>
            </p:extLst>
          </p:nvPr>
        </p:nvGraphicFramePr>
        <p:xfrm>
          <a:off x="1673225" y="3471863"/>
          <a:ext cx="23225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Eficacia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Grado en que se alcanzan las actividades planeadas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55835"/>
              </p:ext>
            </p:extLst>
          </p:nvPr>
        </p:nvGraphicFramePr>
        <p:xfrm>
          <a:off x="5057775" y="3471863"/>
          <a:ext cx="232251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/>
                        <a:t>Eficiencia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/>
                        <a:t>Relación entre el resultado alcanzado y los recursos utilizados</a:t>
                      </a:r>
                    </a:p>
                  </a:txBody>
                  <a:tcPr marL="91448" marR="914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8 Flecha abajo"/>
          <p:cNvSpPr/>
          <p:nvPr/>
        </p:nvSpPr>
        <p:spPr>
          <a:xfrm rot="1295753">
            <a:off x="3709988" y="2459665"/>
            <a:ext cx="365125" cy="809625"/>
          </a:xfrm>
          <a:prstGeom prst="downArrow">
            <a:avLst/>
          </a:prstGeom>
          <a:solidFill>
            <a:srgbClr val="FF9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9 Flecha abajo"/>
          <p:cNvSpPr/>
          <p:nvPr/>
        </p:nvSpPr>
        <p:spPr>
          <a:xfrm rot="19995277">
            <a:off x="4946650" y="2491415"/>
            <a:ext cx="396875" cy="795337"/>
          </a:xfrm>
          <a:prstGeom prst="downArrow">
            <a:avLst/>
          </a:prstGeom>
          <a:solidFill>
            <a:srgbClr val="FF9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1" name="10 Multiplicar"/>
          <p:cNvSpPr/>
          <p:nvPr/>
        </p:nvSpPr>
        <p:spPr>
          <a:xfrm>
            <a:off x="4211638" y="3644900"/>
            <a:ext cx="657225" cy="1008063"/>
          </a:xfrm>
          <a:prstGeom prst="mathMultiply">
            <a:avLst/>
          </a:prstGeom>
          <a:solidFill>
            <a:srgbClr val="FF9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MX" altLang="es-MX" sz="2800" b="1" dirty="0">
                <a:solidFill>
                  <a:srgbClr val="A50021"/>
                </a:solidFill>
              </a:rPr>
              <a:t>Productividad</a:t>
            </a:r>
          </a:p>
        </p:txBody>
      </p:sp>
    </p:spTree>
    <p:extLst>
      <p:ext uri="{BB962C8B-B14F-4D97-AF65-F5344CB8AC3E}">
        <p14:creationId xmlns:p14="http://schemas.microsoft.com/office/powerpoint/2010/main" val="486219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76672"/>
            <a:ext cx="5286834" cy="5733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5930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4664"/>
            <a:ext cx="5871673" cy="5805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0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70" y="836712"/>
            <a:ext cx="4545186" cy="4941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5877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36712"/>
            <a:ext cx="5377930" cy="541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843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59" y="764704"/>
            <a:ext cx="6055377" cy="558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1138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836712"/>
            <a:ext cx="5056478" cy="558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013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13698"/>
            <a:ext cx="4079235" cy="5206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062693"/>
            <a:ext cx="4079235" cy="4908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170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3758547" cy="47251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484784"/>
            <a:ext cx="3778439" cy="4005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282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589588"/>
            <a:ext cx="9144000" cy="1268412"/>
          </a:xfrm>
          <a:prstGeom prst="rect">
            <a:avLst/>
          </a:prstGeom>
          <a:solidFill>
            <a:srgbClr val="A5002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3503290" cy="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23146" y="5855960"/>
            <a:ext cx="23973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None/>
              <a:defRPr/>
            </a:pPr>
            <a:r>
              <a:rPr lang="es-MX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www.uis.com.mx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07504" y="6248345"/>
            <a:ext cx="212526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s-MX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Copyright © Grupo UIS, 2022</a:t>
            </a:r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11 CuadroTexto"/>
          <p:cNvSpPr txBox="1">
            <a:spLocks noChangeArrowheads="1"/>
          </p:cNvSpPr>
          <p:nvPr/>
        </p:nvSpPr>
        <p:spPr bwMode="auto">
          <a:xfrm>
            <a:off x="3148635" y="2492375"/>
            <a:ext cx="2799164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sz="7200" b="1" dirty="0">
                <a:solidFill>
                  <a:srgbClr val="A50021"/>
                </a:solidFill>
                <a:latin typeface="Monotype Corsiva" pitchFamily="66" charset="0"/>
              </a:rPr>
              <a:t>Q</a:t>
            </a:r>
            <a:r>
              <a:rPr lang="es-ES" altLang="es-MX" sz="6000" dirty="0"/>
              <a:t>UIS-</a:t>
            </a:r>
            <a:r>
              <a:rPr lang="es-ES" altLang="es-MX" sz="6000" b="1" dirty="0">
                <a:solidFill>
                  <a:srgbClr val="A50021"/>
                </a:solidFill>
              </a:rPr>
              <a:t>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MX" b="1" dirty="0">
                <a:solidFill>
                  <a:srgbClr val="A50021"/>
                </a:solidFill>
              </a:rPr>
              <a:t>4. Seguimiento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023046" y="5832768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Servicios para la ciencia</a:t>
            </a:r>
            <a:r>
              <a:rPr lang="es-MX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2306141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A871C-4AAD-47A2-81A5-6C5EB204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52" y="495437"/>
            <a:ext cx="4748895" cy="6074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214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seño personalizado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28054</TotalTime>
  <Words>2245</Words>
  <Application>Microsoft Office PowerPoint</Application>
  <PresentationFormat>Presentación en pantalla (4:3)</PresentationFormat>
  <Paragraphs>548</Paragraphs>
  <Slides>125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125</vt:i4>
      </vt:variant>
    </vt:vector>
  </HeadingPairs>
  <TitlesOfParts>
    <vt:vector size="134" baseType="lpstr">
      <vt:lpstr>Arial</vt:lpstr>
      <vt:lpstr>Calibri</vt:lpstr>
      <vt:lpstr>Freestyle Script</vt:lpstr>
      <vt:lpstr>Monotype Corsiva</vt:lpstr>
      <vt:lpstr>Wingdings</vt:lpstr>
      <vt:lpstr>Tema de Office</vt:lpstr>
      <vt:lpstr>1_Diseño personalizado</vt:lpstr>
      <vt:lpstr>Diseño personalizado</vt:lpstr>
      <vt:lpstr>2_Diseño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ITESM CHIHUAHUA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Dra. Velazquez</dc:creator>
  <cp:lastModifiedBy>Dra Merced Velázquez</cp:lastModifiedBy>
  <cp:revision>578</cp:revision>
  <dcterms:created xsi:type="dcterms:W3CDTF">2011-09-19T17:02:31Z</dcterms:created>
  <dcterms:modified xsi:type="dcterms:W3CDTF">2022-01-21T17:25:49Z</dcterms:modified>
</cp:coreProperties>
</file>